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0693400" cy="7556500"/>
  <p:notesSz cx="6858000" cy="9144000"/>
  <p:embeddedFontLst>
    <p:embeddedFont>
      <p:font typeface="KG Primary Penmanship" charset="1" panose="02000506000000020003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1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14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9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5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2.png" Type="http://schemas.openxmlformats.org/officeDocument/2006/relationships/image"/><Relationship Id="rId4" Target="../media/image13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2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757468" y="1929200"/>
            <a:ext cx="5177063" cy="3701600"/>
          </a:xfrm>
          <a:custGeom>
            <a:avLst/>
            <a:gdLst/>
            <a:ahLst/>
            <a:cxnLst/>
            <a:rect r="r" b="b" t="t" l="l"/>
            <a:pathLst>
              <a:path h="3701600" w="5177063">
                <a:moveTo>
                  <a:pt x="0" y="0"/>
                </a:moveTo>
                <a:lnTo>
                  <a:pt x="5177064" y="0"/>
                </a:lnTo>
                <a:lnTo>
                  <a:pt x="5177064" y="3701600"/>
                </a:lnTo>
                <a:lnTo>
                  <a:pt x="0" y="3701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ぞう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zou/elephant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882520" y="1615889"/>
            <a:ext cx="2926960" cy="4328221"/>
          </a:xfrm>
          <a:custGeom>
            <a:avLst/>
            <a:gdLst/>
            <a:ahLst/>
            <a:cxnLst/>
            <a:rect r="r" b="b" t="t" l="l"/>
            <a:pathLst>
              <a:path h="4328221" w="2926960">
                <a:moveTo>
                  <a:pt x="0" y="0"/>
                </a:moveTo>
                <a:lnTo>
                  <a:pt x="2926960" y="0"/>
                </a:lnTo>
                <a:lnTo>
                  <a:pt x="2926960" y="4328222"/>
                </a:lnTo>
                <a:lnTo>
                  <a:pt x="0" y="43282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うさぎ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usagi/rabit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62166" y="2472730"/>
            <a:ext cx="7280184" cy="3070914"/>
          </a:xfrm>
          <a:custGeom>
            <a:avLst/>
            <a:gdLst/>
            <a:ahLst/>
            <a:cxnLst/>
            <a:rect r="r" b="b" t="t" l="l"/>
            <a:pathLst>
              <a:path h="3070914" w="7280184">
                <a:moveTo>
                  <a:pt x="0" y="0"/>
                </a:moveTo>
                <a:lnTo>
                  <a:pt x="7280184" y="0"/>
                </a:lnTo>
                <a:lnTo>
                  <a:pt x="7280184" y="3070914"/>
                </a:lnTo>
                <a:lnTo>
                  <a:pt x="0" y="30709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いぬ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inu/dog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163241" y="1013964"/>
            <a:ext cx="3783529" cy="4962006"/>
          </a:xfrm>
          <a:custGeom>
            <a:avLst/>
            <a:gdLst/>
            <a:ahLst/>
            <a:cxnLst/>
            <a:rect r="r" b="b" t="t" l="l"/>
            <a:pathLst>
              <a:path h="4962006" w="3783529">
                <a:moveTo>
                  <a:pt x="0" y="0"/>
                </a:moveTo>
                <a:lnTo>
                  <a:pt x="3783529" y="0"/>
                </a:lnTo>
                <a:lnTo>
                  <a:pt x="3783529" y="4962006"/>
                </a:lnTo>
                <a:lnTo>
                  <a:pt x="0" y="49620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ねこ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neko/cat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993967" y="2465164"/>
            <a:ext cx="2969120" cy="3084800"/>
          </a:xfrm>
          <a:custGeom>
            <a:avLst/>
            <a:gdLst/>
            <a:ahLst/>
            <a:cxnLst/>
            <a:rect r="r" b="b" t="t" l="l"/>
            <a:pathLst>
              <a:path h="3084800" w="2969120">
                <a:moveTo>
                  <a:pt x="0" y="0"/>
                </a:moveTo>
                <a:lnTo>
                  <a:pt x="2969120" y="0"/>
                </a:lnTo>
                <a:lnTo>
                  <a:pt x="2969120" y="3084800"/>
                </a:lnTo>
                <a:lnTo>
                  <a:pt x="0" y="308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とり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tori/bird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334719" y="1484549"/>
            <a:ext cx="4022562" cy="4943240"/>
          </a:xfrm>
          <a:custGeom>
            <a:avLst/>
            <a:gdLst/>
            <a:ahLst/>
            <a:cxnLst/>
            <a:rect r="r" b="b" t="t" l="l"/>
            <a:pathLst>
              <a:path h="4943240" w="4022562">
                <a:moveTo>
                  <a:pt x="0" y="0"/>
                </a:moveTo>
                <a:lnTo>
                  <a:pt x="4022562" y="0"/>
                </a:lnTo>
                <a:lnTo>
                  <a:pt x="4022562" y="4943240"/>
                </a:lnTo>
                <a:lnTo>
                  <a:pt x="0" y="49432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きりん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kirin/Giraffe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330326" y="1774810"/>
            <a:ext cx="4478786" cy="4010380"/>
          </a:xfrm>
          <a:custGeom>
            <a:avLst/>
            <a:gdLst/>
            <a:ahLst/>
            <a:cxnLst/>
            <a:rect r="r" b="b" t="t" l="l"/>
            <a:pathLst>
              <a:path h="4010380" w="4478786">
                <a:moveTo>
                  <a:pt x="0" y="0"/>
                </a:moveTo>
                <a:lnTo>
                  <a:pt x="4478786" y="0"/>
                </a:lnTo>
                <a:lnTo>
                  <a:pt x="4478786" y="4010380"/>
                </a:lnTo>
                <a:lnTo>
                  <a:pt x="0" y="4010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らいおん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raion/lion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517517" y="1512000"/>
            <a:ext cx="3534208" cy="4699223"/>
          </a:xfrm>
          <a:custGeom>
            <a:avLst/>
            <a:gdLst/>
            <a:ahLst/>
            <a:cxnLst/>
            <a:rect r="r" b="b" t="t" l="l"/>
            <a:pathLst>
              <a:path h="4699223" w="3534208">
                <a:moveTo>
                  <a:pt x="0" y="0"/>
                </a:moveTo>
                <a:lnTo>
                  <a:pt x="3534208" y="0"/>
                </a:lnTo>
                <a:lnTo>
                  <a:pt x="3534208" y="4699223"/>
                </a:lnTo>
                <a:lnTo>
                  <a:pt x="0" y="46992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かんがるー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kangaroo/kangaroo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88339" y="1803222"/>
            <a:ext cx="4299290" cy="3953555"/>
          </a:xfrm>
          <a:custGeom>
            <a:avLst/>
            <a:gdLst/>
            <a:ahLst/>
            <a:cxnLst/>
            <a:rect r="r" b="b" t="t" l="l"/>
            <a:pathLst>
              <a:path h="3953555" w="4299290">
                <a:moveTo>
                  <a:pt x="0" y="0"/>
                </a:moveTo>
                <a:lnTo>
                  <a:pt x="4299290" y="0"/>
                </a:lnTo>
                <a:lnTo>
                  <a:pt x="4299290" y="3953556"/>
                </a:lnTo>
                <a:lnTo>
                  <a:pt x="0" y="3953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さる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saru/monkey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33212" y="1312204"/>
            <a:ext cx="4522797" cy="4935592"/>
          </a:xfrm>
          <a:custGeom>
            <a:avLst/>
            <a:gdLst/>
            <a:ahLst/>
            <a:cxnLst/>
            <a:rect r="r" b="b" t="t" l="l"/>
            <a:pathLst>
              <a:path h="4935592" w="4522797">
                <a:moveTo>
                  <a:pt x="0" y="0"/>
                </a:moveTo>
                <a:lnTo>
                  <a:pt x="4522798" y="0"/>
                </a:lnTo>
                <a:lnTo>
                  <a:pt x="4522798" y="4935592"/>
                </a:lnTo>
                <a:lnTo>
                  <a:pt x="0" y="493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ぱんだ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panda/panda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421058" y="1815773"/>
            <a:ext cx="3849885" cy="3928454"/>
          </a:xfrm>
          <a:custGeom>
            <a:avLst/>
            <a:gdLst/>
            <a:ahLst/>
            <a:cxnLst/>
            <a:rect r="r" b="b" t="t" l="l"/>
            <a:pathLst>
              <a:path h="3928454" w="3849885">
                <a:moveTo>
                  <a:pt x="0" y="0"/>
                </a:moveTo>
                <a:lnTo>
                  <a:pt x="3849884" y="0"/>
                </a:lnTo>
                <a:lnTo>
                  <a:pt x="3849884" y="3928454"/>
                </a:lnTo>
                <a:lnTo>
                  <a:pt x="0" y="3928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へび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hebi/snake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41889" y="1903196"/>
            <a:ext cx="4608223" cy="3753607"/>
          </a:xfrm>
          <a:custGeom>
            <a:avLst/>
            <a:gdLst/>
            <a:ahLst/>
            <a:cxnLst/>
            <a:rect r="r" b="b" t="t" l="l"/>
            <a:pathLst>
              <a:path h="3753607" w="4608223">
                <a:moveTo>
                  <a:pt x="0" y="0"/>
                </a:moveTo>
                <a:lnTo>
                  <a:pt x="4608222" y="0"/>
                </a:lnTo>
                <a:lnTo>
                  <a:pt x="4608222" y="3753608"/>
                </a:lnTo>
                <a:lnTo>
                  <a:pt x="0" y="37536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2426083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くま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16832" y="4395159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kuma/bear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422389" y="2306148"/>
            <a:ext cx="5509881" cy="3335983"/>
          </a:xfrm>
          <a:custGeom>
            <a:avLst/>
            <a:gdLst/>
            <a:ahLst/>
            <a:cxnLst/>
            <a:rect r="r" b="b" t="t" l="l"/>
            <a:pathLst>
              <a:path h="3335983" w="5509881">
                <a:moveTo>
                  <a:pt x="0" y="0"/>
                </a:moveTo>
                <a:lnTo>
                  <a:pt x="5509881" y="0"/>
                </a:lnTo>
                <a:lnTo>
                  <a:pt x="5509881" y="3335983"/>
                </a:lnTo>
                <a:lnTo>
                  <a:pt x="0" y="33359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わに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wani/Crocodile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346561" y="2154849"/>
            <a:ext cx="5998878" cy="3250301"/>
          </a:xfrm>
          <a:custGeom>
            <a:avLst/>
            <a:gdLst/>
            <a:ahLst/>
            <a:cxnLst/>
            <a:rect r="r" b="b" t="t" l="l"/>
            <a:pathLst>
              <a:path h="3250301" w="5998878">
                <a:moveTo>
                  <a:pt x="0" y="0"/>
                </a:moveTo>
                <a:lnTo>
                  <a:pt x="5998878" y="0"/>
                </a:lnTo>
                <a:lnTo>
                  <a:pt x="5998878" y="3250302"/>
                </a:lnTo>
                <a:lnTo>
                  <a:pt x="0" y="32503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とら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tora/Tiger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18530" y="1592407"/>
            <a:ext cx="4574814" cy="4375185"/>
          </a:xfrm>
          <a:custGeom>
            <a:avLst/>
            <a:gdLst/>
            <a:ahLst/>
            <a:cxnLst/>
            <a:rect r="r" b="b" t="t" l="l"/>
            <a:pathLst>
              <a:path h="4375185" w="4574814">
                <a:moveTo>
                  <a:pt x="0" y="0"/>
                </a:moveTo>
                <a:lnTo>
                  <a:pt x="4574813" y="0"/>
                </a:lnTo>
                <a:lnTo>
                  <a:pt x="4574813" y="4375186"/>
                </a:lnTo>
                <a:lnTo>
                  <a:pt x="0" y="43751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586683"/>
            <a:ext cx="9977023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ひつじ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4726627"/>
            <a:ext cx="9482657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hitsuji/sheep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216180" y="1801981"/>
            <a:ext cx="5944864" cy="3956037"/>
          </a:xfrm>
          <a:custGeom>
            <a:avLst/>
            <a:gdLst/>
            <a:ahLst/>
            <a:cxnLst/>
            <a:rect r="r" b="b" t="t" l="l"/>
            <a:pathLst>
              <a:path h="3956037" w="5944864">
                <a:moveTo>
                  <a:pt x="0" y="0"/>
                </a:moveTo>
                <a:lnTo>
                  <a:pt x="5944865" y="0"/>
                </a:lnTo>
                <a:lnTo>
                  <a:pt x="5944865" y="3956038"/>
                </a:lnTo>
                <a:lnTo>
                  <a:pt x="0" y="39560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666732"/>
            <a:ext cx="9977023" cy="175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01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うし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4672" y="4556392"/>
            <a:ext cx="9482657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ushi/cow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800294" y="4081389"/>
            <a:ext cx="2859674" cy="1902983"/>
          </a:xfrm>
          <a:custGeom>
            <a:avLst/>
            <a:gdLst/>
            <a:ahLst/>
            <a:cxnLst/>
            <a:rect r="r" b="b" t="t" l="l"/>
            <a:pathLst>
              <a:path h="1902983" w="2859674">
                <a:moveTo>
                  <a:pt x="0" y="0"/>
                </a:moveTo>
                <a:lnTo>
                  <a:pt x="2859675" y="0"/>
                </a:lnTo>
                <a:lnTo>
                  <a:pt x="2859675" y="1902983"/>
                </a:lnTo>
                <a:lnTo>
                  <a:pt x="0" y="19029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11598" y="4081389"/>
            <a:ext cx="1972267" cy="1886204"/>
          </a:xfrm>
          <a:custGeom>
            <a:avLst/>
            <a:gdLst/>
            <a:ahLst/>
            <a:cxnLst/>
            <a:rect r="r" b="b" t="t" l="l"/>
            <a:pathLst>
              <a:path h="1886204" w="1972267">
                <a:moveTo>
                  <a:pt x="0" y="0"/>
                </a:moveTo>
                <a:lnTo>
                  <a:pt x="1972266" y="0"/>
                </a:lnTo>
                <a:lnTo>
                  <a:pt x="1972266" y="1886204"/>
                </a:lnTo>
                <a:lnTo>
                  <a:pt x="0" y="18862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① Which is bigger?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おおきい？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244108" y="3964100"/>
            <a:ext cx="1807410" cy="1877829"/>
          </a:xfrm>
          <a:custGeom>
            <a:avLst/>
            <a:gdLst/>
            <a:ahLst/>
            <a:cxnLst/>
            <a:rect r="r" b="b" t="t" l="l"/>
            <a:pathLst>
              <a:path h="1877829" w="1807410">
                <a:moveTo>
                  <a:pt x="0" y="0"/>
                </a:moveTo>
                <a:lnTo>
                  <a:pt x="1807410" y="0"/>
                </a:lnTo>
                <a:lnTo>
                  <a:pt x="1807410" y="1877829"/>
                </a:lnTo>
                <a:lnTo>
                  <a:pt x="0" y="18778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16049" y="3381916"/>
            <a:ext cx="1985656" cy="2640207"/>
          </a:xfrm>
          <a:custGeom>
            <a:avLst/>
            <a:gdLst/>
            <a:ahLst/>
            <a:cxnLst/>
            <a:rect r="r" b="b" t="t" l="l"/>
            <a:pathLst>
              <a:path h="2640207" w="1985656">
                <a:moveTo>
                  <a:pt x="0" y="0"/>
                </a:moveTo>
                <a:lnTo>
                  <a:pt x="1985655" y="0"/>
                </a:lnTo>
                <a:lnTo>
                  <a:pt x="1985655" y="2640207"/>
                </a:lnTo>
                <a:lnTo>
                  <a:pt x="0" y="264020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② Which is smaller?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ちいさい？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30600" y="4081389"/>
            <a:ext cx="4015400" cy="1693769"/>
          </a:xfrm>
          <a:custGeom>
            <a:avLst/>
            <a:gdLst/>
            <a:ahLst/>
            <a:cxnLst/>
            <a:rect r="r" b="b" t="t" l="l"/>
            <a:pathLst>
              <a:path h="1693769" w="4015400">
                <a:moveTo>
                  <a:pt x="0" y="0"/>
                </a:moveTo>
                <a:lnTo>
                  <a:pt x="4015400" y="0"/>
                </a:lnTo>
                <a:lnTo>
                  <a:pt x="4015400" y="1693769"/>
                </a:lnTo>
                <a:lnTo>
                  <a:pt x="0" y="16937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766803" y="3968964"/>
            <a:ext cx="1297466" cy="1918619"/>
          </a:xfrm>
          <a:custGeom>
            <a:avLst/>
            <a:gdLst/>
            <a:ahLst/>
            <a:cxnLst/>
            <a:rect r="r" b="b" t="t" l="l"/>
            <a:pathLst>
              <a:path h="1918619" w="1297466">
                <a:moveTo>
                  <a:pt x="0" y="0"/>
                </a:moveTo>
                <a:lnTo>
                  <a:pt x="1297466" y="0"/>
                </a:lnTo>
                <a:lnTo>
                  <a:pt x="1297466" y="1918619"/>
                </a:lnTo>
                <a:lnTo>
                  <a:pt x="0" y="19186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③ Which is faster?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はやい？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188172" y="3545447"/>
            <a:ext cx="2231305" cy="2742002"/>
          </a:xfrm>
          <a:custGeom>
            <a:avLst/>
            <a:gdLst/>
            <a:ahLst/>
            <a:cxnLst/>
            <a:rect r="r" b="b" t="t" l="l"/>
            <a:pathLst>
              <a:path h="2742002" w="2231305">
                <a:moveTo>
                  <a:pt x="0" y="0"/>
                </a:moveTo>
                <a:lnTo>
                  <a:pt x="2231304" y="0"/>
                </a:lnTo>
                <a:lnTo>
                  <a:pt x="2231304" y="2742003"/>
                </a:lnTo>
                <a:lnTo>
                  <a:pt x="0" y="27420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753906" y="3585101"/>
            <a:ext cx="2476334" cy="2702349"/>
          </a:xfrm>
          <a:custGeom>
            <a:avLst/>
            <a:gdLst/>
            <a:ahLst/>
            <a:cxnLst/>
            <a:rect r="r" b="b" t="t" l="l"/>
            <a:pathLst>
              <a:path h="2702349" w="2476334">
                <a:moveTo>
                  <a:pt x="0" y="0"/>
                </a:moveTo>
                <a:lnTo>
                  <a:pt x="2476335" y="0"/>
                </a:lnTo>
                <a:lnTo>
                  <a:pt x="2476335" y="2702349"/>
                </a:lnTo>
                <a:lnTo>
                  <a:pt x="0" y="27023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④ Which is slower?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おそい？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346000" y="4081389"/>
            <a:ext cx="3730287" cy="2021138"/>
          </a:xfrm>
          <a:custGeom>
            <a:avLst/>
            <a:gdLst/>
            <a:ahLst/>
            <a:cxnLst/>
            <a:rect r="r" b="b" t="t" l="l"/>
            <a:pathLst>
              <a:path h="2021138" w="3730287">
                <a:moveTo>
                  <a:pt x="0" y="0"/>
                </a:moveTo>
                <a:lnTo>
                  <a:pt x="3730287" y="0"/>
                </a:lnTo>
                <a:lnTo>
                  <a:pt x="3730287" y="2021137"/>
                </a:lnTo>
                <a:lnTo>
                  <a:pt x="0" y="20211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00441" y="3780000"/>
            <a:ext cx="2569566" cy="2300832"/>
          </a:xfrm>
          <a:custGeom>
            <a:avLst/>
            <a:gdLst/>
            <a:ahLst/>
            <a:cxnLst/>
            <a:rect r="r" b="b" t="t" l="l"/>
            <a:pathLst>
              <a:path h="2300832" w="2569566">
                <a:moveTo>
                  <a:pt x="0" y="0"/>
                </a:moveTo>
                <a:lnTo>
                  <a:pt x="2569566" y="0"/>
                </a:lnTo>
                <a:lnTo>
                  <a:pt x="2569566" y="2300832"/>
                </a:lnTo>
                <a:lnTo>
                  <a:pt x="0" y="23008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⑤ Which is strong?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つよい？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307688" y="3620193"/>
            <a:ext cx="2068258" cy="2712469"/>
          </a:xfrm>
          <a:custGeom>
            <a:avLst/>
            <a:gdLst/>
            <a:ahLst/>
            <a:cxnLst/>
            <a:rect r="r" b="b" t="t" l="l"/>
            <a:pathLst>
              <a:path h="2712469" w="2068258">
                <a:moveTo>
                  <a:pt x="0" y="0"/>
                </a:moveTo>
                <a:lnTo>
                  <a:pt x="2068258" y="0"/>
                </a:lnTo>
                <a:lnTo>
                  <a:pt x="2068258" y="2712469"/>
                </a:lnTo>
                <a:lnTo>
                  <a:pt x="0" y="27124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872427" y="3794303"/>
            <a:ext cx="2902539" cy="2364250"/>
          </a:xfrm>
          <a:custGeom>
            <a:avLst/>
            <a:gdLst/>
            <a:ahLst/>
            <a:cxnLst/>
            <a:rect r="r" b="b" t="t" l="l"/>
            <a:pathLst>
              <a:path h="2364250" w="2902539">
                <a:moveTo>
                  <a:pt x="0" y="0"/>
                </a:moveTo>
                <a:lnTo>
                  <a:pt x="2902539" y="0"/>
                </a:lnTo>
                <a:lnTo>
                  <a:pt x="2902539" y="2364249"/>
                </a:lnTo>
                <a:lnTo>
                  <a:pt x="0" y="23642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⑥ Which is cute?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かわいい？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779172" y="4019399"/>
            <a:ext cx="3362083" cy="2035588"/>
          </a:xfrm>
          <a:custGeom>
            <a:avLst/>
            <a:gdLst/>
            <a:ahLst/>
            <a:cxnLst/>
            <a:rect r="r" b="b" t="t" l="l"/>
            <a:pathLst>
              <a:path h="2035588" w="3362083">
                <a:moveTo>
                  <a:pt x="0" y="0"/>
                </a:moveTo>
                <a:lnTo>
                  <a:pt x="3362083" y="0"/>
                </a:lnTo>
                <a:lnTo>
                  <a:pt x="3362083" y="2035589"/>
                </a:lnTo>
                <a:lnTo>
                  <a:pt x="0" y="20355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79937" y="3780000"/>
            <a:ext cx="2464100" cy="2514387"/>
          </a:xfrm>
          <a:custGeom>
            <a:avLst/>
            <a:gdLst/>
            <a:ahLst/>
            <a:cxnLst/>
            <a:rect r="r" b="b" t="t" l="l"/>
            <a:pathLst>
              <a:path h="2514387" w="2464100">
                <a:moveTo>
                  <a:pt x="0" y="0"/>
                </a:moveTo>
                <a:lnTo>
                  <a:pt x="2464099" y="0"/>
                </a:lnTo>
                <a:lnTo>
                  <a:pt x="2464099" y="2514387"/>
                </a:lnTo>
                <a:lnTo>
                  <a:pt x="0" y="25143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⑦ Which is scary?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こわい？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6735389" y="4081389"/>
            <a:ext cx="1807410" cy="1877829"/>
          </a:xfrm>
          <a:custGeom>
            <a:avLst/>
            <a:gdLst/>
            <a:ahLst/>
            <a:cxnLst/>
            <a:rect r="r" b="b" t="t" l="l"/>
            <a:pathLst>
              <a:path h="1877829" w="1807410">
                <a:moveTo>
                  <a:pt x="0" y="0"/>
                </a:moveTo>
                <a:lnTo>
                  <a:pt x="1807410" y="0"/>
                </a:lnTo>
                <a:lnTo>
                  <a:pt x="1807410" y="1877829"/>
                </a:lnTo>
                <a:lnTo>
                  <a:pt x="0" y="18778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699761" y="3780000"/>
            <a:ext cx="2441494" cy="2245157"/>
          </a:xfrm>
          <a:custGeom>
            <a:avLst/>
            <a:gdLst/>
            <a:ahLst/>
            <a:cxnLst/>
            <a:rect r="r" b="b" t="t" l="l"/>
            <a:pathLst>
              <a:path h="2245157" w="2441494">
                <a:moveTo>
                  <a:pt x="0" y="0"/>
                </a:moveTo>
                <a:lnTo>
                  <a:pt x="2441494" y="0"/>
                </a:lnTo>
                <a:lnTo>
                  <a:pt x="2441494" y="2245157"/>
                </a:lnTo>
                <a:lnTo>
                  <a:pt x="0" y="22451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⑧ Which can fly?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とべる？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04757" y="4081389"/>
            <a:ext cx="3362083" cy="2035588"/>
          </a:xfrm>
          <a:custGeom>
            <a:avLst/>
            <a:gdLst/>
            <a:ahLst/>
            <a:cxnLst/>
            <a:rect r="r" b="b" t="t" l="l"/>
            <a:pathLst>
              <a:path h="2035588" w="3362083">
                <a:moveTo>
                  <a:pt x="0" y="0"/>
                </a:moveTo>
                <a:lnTo>
                  <a:pt x="3362083" y="0"/>
                </a:lnTo>
                <a:lnTo>
                  <a:pt x="3362083" y="2035588"/>
                </a:lnTo>
                <a:lnTo>
                  <a:pt x="0" y="20355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559272" y="3374975"/>
            <a:ext cx="2231305" cy="2742002"/>
          </a:xfrm>
          <a:custGeom>
            <a:avLst/>
            <a:gdLst/>
            <a:ahLst/>
            <a:cxnLst/>
            <a:rect r="r" b="b" t="t" l="l"/>
            <a:pathLst>
              <a:path h="2742002" w="2231305">
                <a:moveTo>
                  <a:pt x="0" y="0"/>
                </a:moveTo>
                <a:lnTo>
                  <a:pt x="2231304" y="0"/>
                </a:lnTo>
                <a:lnTo>
                  <a:pt x="2231304" y="2742002"/>
                </a:lnTo>
                <a:lnTo>
                  <a:pt x="0" y="27420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⑨ Which lives in water?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みずの なか？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B46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405927" y="3503714"/>
            <a:ext cx="2476334" cy="2702349"/>
          </a:xfrm>
          <a:custGeom>
            <a:avLst/>
            <a:gdLst/>
            <a:ahLst/>
            <a:cxnLst/>
            <a:rect r="r" b="b" t="t" l="l"/>
            <a:pathLst>
              <a:path h="2702349" w="2476334">
                <a:moveTo>
                  <a:pt x="0" y="0"/>
                </a:moveTo>
                <a:lnTo>
                  <a:pt x="2476334" y="0"/>
                </a:lnTo>
                <a:lnTo>
                  <a:pt x="2476334" y="2702348"/>
                </a:lnTo>
                <a:lnTo>
                  <a:pt x="0" y="27023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15517" y="3603888"/>
            <a:ext cx="2616160" cy="2502000"/>
          </a:xfrm>
          <a:custGeom>
            <a:avLst/>
            <a:gdLst/>
            <a:ahLst/>
            <a:cxnLst/>
            <a:rect r="r" b="b" t="t" l="l"/>
            <a:pathLst>
              <a:path h="2502000" w="2616160">
                <a:moveTo>
                  <a:pt x="0" y="0"/>
                </a:moveTo>
                <a:lnTo>
                  <a:pt x="2616160" y="0"/>
                </a:lnTo>
                <a:lnTo>
                  <a:pt x="2616160" y="2502000"/>
                </a:lnTo>
                <a:lnTo>
                  <a:pt x="0" y="2502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⑩ Which do you like?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すき？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298786" y="7099817"/>
            <a:ext cx="2094428" cy="1981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F6EBD5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© 2026 あそんでバイリンガル！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DAHIYOxtZsY</dc:identifier>
  <dcterms:modified xsi:type="dcterms:W3CDTF">2011-08-01T06:04:30Z</dcterms:modified>
  <cp:revision>1</cp:revision>
  <dc:title>Flashcard-animal</dc:title>
</cp:coreProperties>
</file>