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x="10693400" cy="7556500"/>
  <p:notesSz cx="6858000" cy="9144000"/>
  <p:embeddedFontLst>
    <p:embeddedFont>
      <p:font typeface="KG Primary Penmanship" charset="1" panose="02000506000000020003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fonts/font45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883711" y="2041767"/>
            <a:ext cx="2924578" cy="3476467"/>
          </a:xfrm>
          <a:custGeom>
            <a:avLst/>
            <a:gdLst/>
            <a:ahLst/>
            <a:cxnLst/>
            <a:rect r="r" b="b" t="t" l="l"/>
            <a:pathLst>
              <a:path h="3476467" w="2924578">
                <a:moveTo>
                  <a:pt x="0" y="0"/>
                </a:moveTo>
                <a:lnTo>
                  <a:pt x="2924578" y="0"/>
                </a:lnTo>
                <a:lnTo>
                  <a:pt x="2924578" y="3476466"/>
                </a:lnTo>
                <a:lnTo>
                  <a:pt x="0" y="34764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りんご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ringo/apple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184084" y="1932266"/>
            <a:ext cx="5998859" cy="3194393"/>
          </a:xfrm>
          <a:custGeom>
            <a:avLst/>
            <a:gdLst/>
            <a:ahLst/>
            <a:cxnLst/>
            <a:rect r="r" b="b" t="t" l="l"/>
            <a:pathLst>
              <a:path h="3194393" w="5998859">
                <a:moveTo>
                  <a:pt x="0" y="0"/>
                </a:moveTo>
                <a:lnTo>
                  <a:pt x="5998859" y="0"/>
                </a:lnTo>
                <a:lnTo>
                  <a:pt x="5998859" y="3194392"/>
                </a:lnTo>
                <a:lnTo>
                  <a:pt x="0" y="31943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いちご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ichigo/strawberry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903348" y="2015538"/>
            <a:ext cx="4410506" cy="3252748"/>
          </a:xfrm>
          <a:custGeom>
            <a:avLst/>
            <a:gdLst/>
            <a:ahLst/>
            <a:cxnLst/>
            <a:rect r="r" b="b" t="t" l="l"/>
            <a:pathLst>
              <a:path h="3252748" w="4410506">
                <a:moveTo>
                  <a:pt x="0" y="0"/>
                </a:moveTo>
                <a:lnTo>
                  <a:pt x="4410505" y="0"/>
                </a:lnTo>
                <a:lnTo>
                  <a:pt x="4410505" y="3252748"/>
                </a:lnTo>
                <a:lnTo>
                  <a:pt x="0" y="32527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バナナ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banana/banana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089181" y="1981059"/>
            <a:ext cx="4035892" cy="3082413"/>
          </a:xfrm>
          <a:custGeom>
            <a:avLst/>
            <a:gdLst/>
            <a:ahLst/>
            <a:cxnLst/>
            <a:rect r="r" b="b" t="t" l="l"/>
            <a:pathLst>
              <a:path h="3082413" w="4035892">
                <a:moveTo>
                  <a:pt x="0" y="0"/>
                </a:moveTo>
                <a:lnTo>
                  <a:pt x="4035892" y="0"/>
                </a:lnTo>
                <a:lnTo>
                  <a:pt x="4035892" y="3082412"/>
                </a:lnTo>
                <a:lnTo>
                  <a:pt x="0" y="30824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ブルーベリー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buru-beri-/blueberry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573891" y="1851353"/>
            <a:ext cx="3293835" cy="3310387"/>
          </a:xfrm>
          <a:custGeom>
            <a:avLst/>
            <a:gdLst/>
            <a:ahLst/>
            <a:cxnLst/>
            <a:rect r="r" b="b" t="t" l="l"/>
            <a:pathLst>
              <a:path h="3310387" w="3293835">
                <a:moveTo>
                  <a:pt x="0" y="0"/>
                </a:moveTo>
                <a:lnTo>
                  <a:pt x="3293835" y="0"/>
                </a:lnTo>
                <a:lnTo>
                  <a:pt x="3293835" y="3310387"/>
                </a:lnTo>
                <a:lnTo>
                  <a:pt x="0" y="33103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みかん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mikan/orange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429545" y="2558690"/>
            <a:ext cx="3370109" cy="3399857"/>
          </a:xfrm>
          <a:custGeom>
            <a:avLst/>
            <a:gdLst/>
            <a:ahLst/>
            <a:cxnLst/>
            <a:rect r="r" b="b" t="t" l="l"/>
            <a:pathLst>
              <a:path h="3399857" w="3370109">
                <a:moveTo>
                  <a:pt x="0" y="0"/>
                </a:moveTo>
                <a:lnTo>
                  <a:pt x="3370109" y="0"/>
                </a:lnTo>
                <a:lnTo>
                  <a:pt x="3370109" y="3399857"/>
                </a:lnTo>
                <a:lnTo>
                  <a:pt x="0" y="33998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キウイ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kiui/kiwi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801282" y="1868280"/>
            <a:ext cx="5089437" cy="3823439"/>
          </a:xfrm>
          <a:custGeom>
            <a:avLst/>
            <a:gdLst/>
            <a:ahLst/>
            <a:cxnLst/>
            <a:rect r="r" b="b" t="t" l="l"/>
            <a:pathLst>
              <a:path h="3823439" w="5089437">
                <a:moveTo>
                  <a:pt x="0" y="0"/>
                </a:moveTo>
                <a:lnTo>
                  <a:pt x="5089436" y="0"/>
                </a:lnTo>
                <a:lnTo>
                  <a:pt x="5089436" y="3823440"/>
                </a:lnTo>
                <a:lnTo>
                  <a:pt x="0" y="38234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すいか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suika/watermelon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491375" y="2117128"/>
            <a:ext cx="3346660" cy="3325743"/>
          </a:xfrm>
          <a:custGeom>
            <a:avLst/>
            <a:gdLst/>
            <a:ahLst/>
            <a:cxnLst/>
            <a:rect r="r" b="b" t="t" l="l"/>
            <a:pathLst>
              <a:path h="3325743" w="3346660">
                <a:moveTo>
                  <a:pt x="0" y="0"/>
                </a:moveTo>
                <a:lnTo>
                  <a:pt x="3346660" y="0"/>
                </a:lnTo>
                <a:lnTo>
                  <a:pt x="3346660" y="3325744"/>
                </a:lnTo>
                <a:lnTo>
                  <a:pt x="0" y="33257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ぶどう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budo/grape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468724" y="2401440"/>
            <a:ext cx="3919096" cy="3380220"/>
          </a:xfrm>
          <a:custGeom>
            <a:avLst/>
            <a:gdLst/>
            <a:ahLst/>
            <a:cxnLst/>
            <a:rect r="r" b="b" t="t" l="l"/>
            <a:pathLst>
              <a:path h="3380220" w="3919096">
                <a:moveTo>
                  <a:pt x="0" y="0"/>
                </a:moveTo>
                <a:lnTo>
                  <a:pt x="3919096" y="0"/>
                </a:lnTo>
                <a:lnTo>
                  <a:pt x="3919096" y="3380220"/>
                </a:lnTo>
                <a:lnTo>
                  <a:pt x="0" y="33802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もも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momo/peach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474133" y="1840242"/>
            <a:ext cx="3743733" cy="3879516"/>
          </a:xfrm>
          <a:custGeom>
            <a:avLst/>
            <a:gdLst/>
            <a:ahLst/>
            <a:cxnLst/>
            <a:rect r="r" b="b" t="t" l="l"/>
            <a:pathLst>
              <a:path h="3879516" w="3743733">
                <a:moveTo>
                  <a:pt x="0" y="0"/>
                </a:moveTo>
                <a:lnTo>
                  <a:pt x="3743734" y="0"/>
                </a:lnTo>
                <a:lnTo>
                  <a:pt x="3743734" y="3879516"/>
                </a:lnTo>
                <a:lnTo>
                  <a:pt x="0" y="38795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パイナップル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painappuru/pineapple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080345" y="2257865"/>
            <a:ext cx="4086270" cy="3044271"/>
          </a:xfrm>
          <a:custGeom>
            <a:avLst/>
            <a:gdLst/>
            <a:ahLst/>
            <a:cxnLst/>
            <a:rect r="r" b="b" t="t" l="l"/>
            <a:pathLst>
              <a:path h="3044271" w="4086270">
                <a:moveTo>
                  <a:pt x="0" y="0"/>
                </a:moveTo>
                <a:lnTo>
                  <a:pt x="4086270" y="0"/>
                </a:lnTo>
                <a:lnTo>
                  <a:pt x="4086270" y="3044270"/>
                </a:lnTo>
                <a:lnTo>
                  <a:pt x="0" y="30442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レモン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lemon/lemon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424744" y="1921652"/>
            <a:ext cx="3479756" cy="3716695"/>
          </a:xfrm>
          <a:custGeom>
            <a:avLst/>
            <a:gdLst/>
            <a:ahLst/>
            <a:cxnLst/>
            <a:rect r="r" b="b" t="t" l="l"/>
            <a:pathLst>
              <a:path h="3716695" w="3479756">
                <a:moveTo>
                  <a:pt x="0" y="0"/>
                </a:moveTo>
                <a:lnTo>
                  <a:pt x="3479756" y="0"/>
                </a:lnTo>
                <a:lnTo>
                  <a:pt x="3479756" y="3716696"/>
                </a:lnTo>
                <a:lnTo>
                  <a:pt x="0" y="37166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さくらんぼ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sakuranbo/cherry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594910" y="1554008"/>
            <a:ext cx="3478594" cy="4403284"/>
          </a:xfrm>
          <a:custGeom>
            <a:avLst/>
            <a:gdLst/>
            <a:ahLst/>
            <a:cxnLst/>
            <a:rect r="r" b="b" t="t" l="l"/>
            <a:pathLst>
              <a:path h="4403284" w="3478594">
                <a:moveTo>
                  <a:pt x="0" y="0"/>
                </a:moveTo>
                <a:lnTo>
                  <a:pt x="3478594" y="0"/>
                </a:lnTo>
                <a:lnTo>
                  <a:pt x="3478594" y="4403283"/>
                </a:lnTo>
                <a:lnTo>
                  <a:pt x="0" y="44032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なし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nasi/pyrus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292145" y="2670072"/>
            <a:ext cx="3423498" cy="2773034"/>
          </a:xfrm>
          <a:custGeom>
            <a:avLst/>
            <a:gdLst/>
            <a:ahLst/>
            <a:cxnLst/>
            <a:rect r="r" b="b" t="t" l="l"/>
            <a:pathLst>
              <a:path h="2773034" w="3423498">
                <a:moveTo>
                  <a:pt x="0" y="0"/>
                </a:moveTo>
                <a:lnTo>
                  <a:pt x="3423498" y="0"/>
                </a:lnTo>
                <a:lnTo>
                  <a:pt x="3423498" y="2773034"/>
                </a:lnTo>
                <a:lnTo>
                  <a:pt x="0" y="27730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ラズベリー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razuberi-/raspberry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065324" y="1496290"/>
            <a:ext cx="4176520" cy="4181747"/>
          </a:xfrm>
          <a:custGeom>
            <a:avLst/>
            <a:gdLst/>
            <a:ahLst/>
            <a:cxnLst/>
            <a:rect r="r" b="b" t="t" l="l"/>
            <a:pathLst>
              <a:path h="4181747" w="4176520">
                <a:moveTo>
                  <a:pt x="0" y="0"/>
                </a:moveTo>
                <a:lnTo>
                  <a:pt x="4176520" y="0"/>
                </a:lnTo>
                <a:lnTo>
                  <a:pt x="4176520" y="4181748"/>
                </a:lnTo>
                <a:lnTo>
                  <a:pt x="0" y="41817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811186"/>
            <a:ext cx="9977023" cy="1470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00"/>
              </a:lnSpc>
            </a:pPr>
            <a:r>
              <a:rPr lang="en-US" sz="85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グレープフルーツ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56000" y="4843029"/>
            <a:ext cx="9482657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gure-pufruits/grapefruit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690143" y="2061860"/>
            <a:ext cx="3311714" cy="3436279"/>
          </a:xfrm>
          <a:custGeom>
            <a:avLst/>
            <a:gdLst/>
            <a:ahLst/>
            <a:cxnLst/>
            <a:rect r="r" b="b" t="t" l="l"/>
            <a:pathLst>
              <a:path h="3436279" w="3311714">
                <a:moveTo>
                  <a:pt x="0" y="0"/>
                </a:moveTo>
                <a:lnTo>
                  <a:pt x="3311714" y="0"/>
                </a:lnTo>
                <a:lnTo>
                  <a:pt x="3311714" y="3436280"/>
                </a:lnTo>
                <a:lnTo>
                  <a:pt x="0" y="3436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666732"/>
            <a:ext cx="9977023" cy="1750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01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アボカド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04672" y="4556392"/>
            <a:ext cx="9482657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avokado/avocade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192735"/>
            <a:ext cx="9977023" cy="2934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① Which is bigger?</a:t>
            </a:r>
          </a:p>
          <a:p>
            <a:pPr algn="ctr">
              <a:lnSpc>
                <a:spcPts val="6720"/>
              </a:lnSpc>
            </a:pPr>
            <a:r>
              <a:rPr lang="en-US" sz="48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おおきい？</a:t>
            </a:r>
          </a:p>
          <a:p>
            <a:pPr algn="ctr">
              <a:lnSpc>
                <a:spcPts val="756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494034" y="3472542"/>
            <a:ext cx="2237072" cy="2659223"/>
          </a:xfrm>
          <a:custGeom>
            <a:avLst/>
            <a:gdLst/>
            <a:ahLst/>
            <a:cxnLst/>
            <a:rect r="r" b="b" t="t" l="l"/>
            <a:pathLst>
              <a:path h="2659223" w="2237072">
                <a:moveTo>
                  <a:pt x="0" y="0"/>
                </a:moveTo>
                <a:lnTo>
                  <a:pt x="2237072" y="0"/>
                </a:lnTo>
                <a:lnTo>
                  <a:pt x="2237072" y="2659223"/>
                </a:lnTo>
                <a:lnTo>
                  <a:pt x="0" y="26592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959354" y="4127689"/>
            <a:ext cx="3294108" cy="1754112"/>
          </a:xfrm>
          <a:custGeom>
            <a:avLst/>
            <a:gdLst/>
            <a:ahLst/>
            <a:cxnLst/>
            <a:rect r="r" b="b" t="t" l="l"/>
            <a:pathLst>
              <a:path h="1754112" w="3294108">
                <a:moveTo>
                  <a:pt x="0" y="0"/>
                </a:moveTo>
                <a:lnTo>
                  <a:pt x="3294108" y="0"/>
                </a:lnTo>
                <a:lnTo>
                  <a:pt x="3294108" y="1754112"/>
                </a:lnTo>
                <a:lnTo>
                  <a:pt x="0" y="1754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192735"/>
            <a:ext cx="9977023" cy="3096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② Which is longer?</a:t>
            </a:r>
          </a:p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ながい？</a:t>
            </a:r>
          </a:p>
          <a:p>
            <a:pPr algn="ctr">
              <a:lnSpc>
                <a:spcPts val="756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846374" y="4127689"/>
            <a:ext cx="2268780" cy="1673225"/>
          </a:xfrm>
          <a:custGeom>
            <a:avLst/>
            <a:gdLst/>
            <a:ahLst/>
            <a:cxnLst/>
            <a:rect r="r" b="b" t="t" l="l"/>
            <a:pathLst>
              <a:path h="1673225" w="2268780">
                <a:moveTo>
                  <a:pt x="0" y="0"/>
                </a:moveTo>
                <a:lnTo>
                  <a:pt x="2268780" y="0"/>
                </a:lnTo>
                <a:lnTo>
                  <a:pt x="2268780" y="1673225"/>
                </a:lnTo>
                <a:lnTo>
                  <a:pt x="0" y="1673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429402" y="4127689"/>
            <a:ext cx="1916861" cy="1904881"/>
          </a:xfrm>
          <a:custGeom>
            <a:avLst/>
            <a:gdLst/>
            <a:ahLst/>
            <a:cxnLst/>
            <a:rect r="r" b="b" t="t" l="l"/>
            <a:pathLst>
              <a:path h="1904881" w="1916861">
                <a:moveTo>
                  <a:pt x="0" y="0"/>
                </a:moveTo>
                <a:lnTo>
                  <a:pt x="1916861" y="0"/>
                </a:lnTo>
                <a:lnTo>
                  <a:pt x="1916861" y="1904880"/>
                </a:lnTo>
                <a:lnTo>
                  <a:pt x="0" y="19048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211785"/>
            <a:ext cx="9977023" cy="1882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③ Which is smaller?</a:t>
            </a:r>
          </a:p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ちいさい？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035540" y="3716691"/>
            <a:ext cx="2685076" cy="2315878"/>
          </a:xfrm>
          <a:custGeom>
            <a:avLst/>
            <a:gdLst/>
            <a:ahLst/>
            <a:cxnLst/>
            <a:rect r="r" b="b" t="t" l="l"/>
            <a:pathLst>
              <a:path h="2315878" w="2685076">
                <a:moveTo>
                  <a:pt x="0" y="0"/>
                </a:moveTo>
                <a:lnTo>
                  <a:pt x="2685076" y="0"/>
                </a:lnTo>
                <a:lnTo>
                  <a:pt x="2685076" y="2315878"/>
                </a:lnTo>
                <a:lnTo>
                  <a:pt x="0" y="2315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25594" y="3679716"/>
            <a:ext cx="3080659" cy="2352853"/>
          </a:xfrm>
          <a:custGeom>
            <a:avLst/>
            <a:gdLst/>
            <a:ahLst/>
            <a:cxnLst/>
            <a:rect r="r" b="b" t="t" l="l"/>
            <a:pathLst>
              <a:path h="2352853" w="3080659">
                <a:moveTo>
                  <a:pt x="0" y="0"/>
                </a:moveTo>
                <a:lnTo>
                  <a:pt x="3080659" y="0"/>
                </a:lnTo>
                <a:lnTo>
                  <a:pt x="3080659" y="2352853"/>
                </a:lnTo>
                <a:lnTo>
                  <a:pt x="0" y="23528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211785"/>
            <a:ext cx="9977023" cy="1882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④ Which is red?</a:t>
            </a:r>
          </a:p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あかい？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290034" y="3780000"/>
            <a:ext cx="2580652" cy="1938715"/>
          </a:xfrm>
          <a:custGeom>
            <a:avLst/>
            <a:gdLst/>
            <a:ahLst/>
            <a:cxnLst/>
            <a:rect r="r" b="b" t="t" l="l"/>
            <a:pathLst>
              <a:path h="1938715" w="2580652">
                <a:moveTo>
                  <a:pt x="0" y="0"/>
                </a:moveTo>
                <a:lnTo>
                  <a:pt x="2580652" y="0"/>
                </a:lnTo>
                <a:lnTo>
                  <a:pt x="2580652" y="1938715"/>
                </a:lnTo>
                <a:lnTo>
                  <a:pt x="0" y="19387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803395" y="3780000"/>
            <a:ext cx="2847314" cy="2121249"/>
          </a:xfrm>
          <a:custGeom>
            <a:avLst/>
            <a:gdLst/>
            <a:ahLst/>
            <a:cxnLst/>
            <a:rect r="r" b="b" t="t" l="l"/>
            <a:pathLst>
              <a:path h="2121249" w="2847314">
                <a:moveTo>
                  <a:pt x="0" y="0"/>
                </a:moveTo>
                <a:lnTo>
                  <a:pt x="2847313" y="0"/>
                </a:lnTo>
                <a:lnTo>
                  <a:pt x="2847313" y="2121249"/>
                </a:lnTo>
                <a:lnTo>
                  <a:pt x="0" y="21212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211785"/>
            <a:ext cx="9977023" cy="1882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⑤ Which is yellow?</a:t>
            </a:r>
          </a:p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きいろ？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206538" y="3526906"/>
            <a:ext cx="2222979" cy="2374343"/>
          </a:xfrm>
          <a:custGeom>
            <a:avLst/>
            <a:gdLst/>
            <a:ahLst/>
            <a:cxnLst/>
            <a:rect r="r" b="b" t="t" l="l"/>
            <a:pathLst>
              <a:path h="2374343" w="2222979">
                <a:moveTo>
                  <a:pt x="0" y="0"/>
                </a:moveTo>
                <a:lnTo>
                  <a:pt x="2222979" y="0"/>
                </a:lnTo>
                <a:lnTo>
                  <a:pt x="2222979" y="2374343"/>
                </a:lnTo>
                <a:lnTo>
                  <a:pt x="0" y="23743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713821" y="3745344"/>
            <a:ext cx="2893831" cy="2155904"/>
          </a:xfrm>
          <a:custGeom>
            <a:avLst/>
            <a:gdLst/>
            <a:ahLst/>
            <a:cxnLst/>
            <a:rect r="r" b="b" t="t" l="l"/>
            <a:pathLst>
              <a:path h="2155904" w="2893831">
                <a:moveTo>
                  <a:pt x="0" y="0"/>
                </a:moveTo>
                <a:lnTo>
                  <a:pt x="2893831" y="0"/>
                </a:lnTo>
                <a:lnTo>
                  <a:pt x="2893831" y="2155905"/>
                </a:lnTo>
                <a:lnTo>
                  <a:pt x="0" y="21559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211785"/>
            <a:ext cx="9977023" cy="1882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⑥ Which is sweet?</a:t>
            </a:r>
          </a:p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あまい？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085936" y="3526554"/>
            <a:ext cx="2570792" cy="2593485"/>
          </a:xfrm>
          <a:custGeom>
            <a:avLst/>
            <a:gdLst/>
            <a:ahLst/>
            <a:cxnLst/>
            <a:rect r="r" b="b" t="t" l="l"/>
            <a:pathLst>
              <a:path h="2593485" w="2570792">
                <a:moveTo>
                  <a:pt x="0" y="0"/>
                </a:moveTo>
                <a:lnTo>
                  <a:pt x="2570792" y="0"/>
                </a:lnTo>
                <a:lnTo>
                  <a:pt x="2570792" y="2593485"/>
                </a:lnTo>
                <a:lnTo>
                  <a:pt x="0" y="25934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672244" y="3656940"/>
            <a:ext cx="2704594" cy="2332713"/>
          </a:xfrm>
          <a:custGeom>
            <a:avLst/>
            <a:gdLst/>
            <a:ahLst/>
            <a:cxnLst/>
            <a:rect r="r" b="b" t="t" l="l"/>
            <a:pathLst>
              <a:path h="2332713" w="2704594">
                <a:moveTo>
                  <a:pt x="0" y="0"/>
                </a:moveTo>
                <a:lnTo>
                  <a:pt x="2704594" y="0"/>
                </a:lnTo>
                <a:lnTo>
                  <a:pt x="2704594" y="2332713"/>
                </a:lnTo>
                <a:lnTo>
                  <a:pt x="0" y="2332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7F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211785"/>
            <a:ext cx="9977023" cy="3787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⑦ Which is round?</a:t>
            </a:r>
          </a:p>
          <a:p>
            <a:pPr algn="ctr">
              <a:lnSpc>
                <a:spcPts val="7560"/>
              </a:lnSpc>
            </a:pPr>
            <a:r>
              <a:rPr lang="en-US" sz="54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まるい？</a:t>
            </a:r>
          </a:p>
          <a:p>
            <a:pPr algn="ctr">
              <a:lnSpc>
                <a:spcPts val="7560"/>
              </a:lnSpc>
            </a:pPr>
          </a:p>
          <a:p>
            <a:pPr algn="ctr">
              <a:lnSpc>
                <a:spcPts val="756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523908" y="3538296"/>
            <a:ext cx="3256822" cy="2401906"/>
          </a:xfrm>
          <a:custGeom>
            <a:avLst/>
            <a:gdLst/>
            <a:ahLst/>
            <a:cxnLst/>
            <a:rect r="r" b="b" t="t" l="l"/>
            <a:pathLst>
              <a:path h="2401906" w="3256822">
                <a:moveTo>
                  <a:pt x="0" y="0"/>
                </a:moveTo>
                <a:lnTo>
                  <a:pt x="3256822" y="0"/>
                </a:lnTo>
                <a:lnTo>
                  <a:pt x="3256822" y="2401906"/>
                </a:lnTo>
                <a:lnTo>
                  <a:pt x="0" y="24019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854604" y="3395504"/>
            <a:ext cx="2674053" cy="2687490"/>
          </a:xfrm>
          <a:custGeom>
            <a:avLst/>
            <a:gdLst/>
            <a:ahLst/>
            <a:cxnLst/>
            <a:rect r="r" b="b" t="t" l="l"/>
            <a:pathLst>
              <a:path h="2687490" w="2674053">
                <a:moveTo>
                  <a:pt x="0" y="0"/>
                </a:moveTo>
                <a:lnTo>
                  <a:pt x="2674053" y="0"/>
                </a:lnTo>
                <a:lnTo>
                  <a:pt x="2674053" y="2687490"/>
                </a:lnTo>
                <a:lnTo>
                  <a:pt x="0" y="26874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DAHGELNdI-Q</dc:identifier>
  <dcterms:modified xsi:type="dcterms:W3CDTF">2011-08-01T06:04:30Z</dcterms:modified>
  <cp:revision>1</cp:revision>
  <dc:title>Flashcard-fruits</dc:title>
</cp:coreProperties>
</file>