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693400" cy="7556500"/>
  <p:notesSz cx="6858000" cy="9144000"/>
  <p:embeddedFontLst>
    <p:embeddedFont>
      <p:font typeface="KG Primary Penmanship" charset="1" panose="02000506000000020003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07600" y="2269755"/>
            <a:ext cx="4276800" cy="3020490"/>
          </a:xfrm>
          <a:custGeom>
            <a:avLst/>
            <a:gdLst/>
            <a:ahLst/>
            <a:cxnLst/>
            <a:rect r="r" b="b" t="t" l="l"/>
            <a:pathLst>
              <a:path h="3020490" w="4276800">
                <a:moveTo>
                  <a:pt x="0" y="0"/>
                </a:moveTo>
                <a:lnTo>
                  <a:pt x="4276800" y="0"/>
                </a:lnTo>
                <a:lnTo>
                  <a:pt x="4276800" y="3020490"/>
                </a:lnTo>
                <a:lnTo>
                  <a:pt x="0" y="302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ばった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batta/grasshopper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16423" y="2268000"/>
            <a:ext cx="4259155" cy="3024000"/>
          </a:xfrm>
          <a:custGeom>
            <a:avLst/>
            <a:gdLst/>
            <a:ahLst/>
            <a:cxnLst/>
            <a:rect r="r" b="b" t="t" l="l"/>
            <a:pathLst>
              <a:path h="3024000" w="4259155">
                <a:moveTo>
                  <a:pt x="0" y="0"/>
                </a:moveTo>
                <a:lnTo>
                  <a:pt x="4259154" y="0"/>
                </a:lnTo>
                <a:lnTo>
                  <a:pt x="4259154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はち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hachi/bee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28526" y="1822009"/>
            <a:ext cx="4527227" cy="3667054"/>
          </a:xfrm>
          <a:custGeom>
            <a:avLst/>
            <a:gdLst/>
            <a:ahLst/>
            <a:cxnLst/>
            <a:rect r="r" b="b" t="t" l="l"/>
            <a:pathLst>
              <a:path h="3667054" w="4527227">
                <a:moveTo>
                  <a:pt x="0" y="0"/>
                </a:moveTo>
                <a:lnTo>
                  <a:pt x="4527227" y="0"/>
                </a:lnTo>
                <a:lnTo>
                  <a:pt x="4527227" y="3667054"/>
                </a:lnTo>
                <a:lnTo>
                  <a:pt x="0" y="3667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かまきり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kamakiri/praying mantis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629364" y="2656002"/>
            <a:ext cx="3433272" cy="2893962"/>
          </a:xfrm>
          <a:custGeom>
            <a:avLst/>
            <a:gdLst/>
            <a:ahLst/>
            <a:cxnLst/>
            <a:rect r="r" b="b" t="t" l="l"/>
            <a:pathLst>
              <a:path h="2893962" w="3433272">
                <a:moveTo>
                  <a:pt x="0" y="0"/>
                </a:moveTo>
                <a:lnTo>
                  <a:pt x="3433272" y="0"/>
                </a:lnTo>
                <a:lnTo>
                  <a:pt x="3433272" y="2893962"/>
                </a:lnTo>
                <a:lnTo>
                  <a:pt x="0" y="2893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くも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kumo/spider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60074" y="2939737"/>
            <a:ext cx="4171851" cy="1983368"/>
          </a:xfrm>
          <a:custGeom>
            <a:avLst/>
            <a:gdLst/>
            <a:ahLst/>
            <a:cxnLst/>
            <a:rect r="r" b="b" t="t" l="l"/>
            <a:pathLst>
              <a:path h="1983368" w="4171851">
                <a:moveTo>
                  <a:pt x="0" y="0"/>
                </a:moveTo>
                <a:lnTo>
                  <a:pt x="4171852" y="0"/>
                </a:lnTo>
                <a:lnTo>
                  <a:pt x="4171852" y="1983367"/>
                </a:lnTo>
                <a:lnTo>
                  <a:pt x="0" y="19833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あり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ari /ants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87682" y="1793727"/>
            <a:ext cx="4316030" cy="3972546"/>
          </a:xfrm>
          <a:custGeom>
            <a:avLst/>
            <a:gdLst/>
            <a:ahLst/>
            <a:cxnLst/>
            <a:rect r="r" b="b" t="t" l="l"/>
            <a:pathLst>
              <a:path h="3972546" w="4316030">
                <a:moveTo>
                  <a:pt x="0" y="0"/>
                </a:moveTo>
                <a:lnTo>
                  <a:pt x="4316030" y="0"/>
                </a:lnTo>
                <a:lnTo>
                  <a:pt x="4316030" y="3972546"/>
                </a:lnTo>
                <a:lnTo>
                  <a:pt x="0" y="3972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かぶとむし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kabutomushi/a beetle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01494" y="2183130"/>
            <a:ext cx="4270063" cy="2713269"/>
          </a:xfrm>
          <a:custGeom>
            <a:avLst/>
            <a:gdLst/>
            <a:ahLst/>
            <a:cxnLst/>
            <a:rect r="r" b="b" t="t" l="l"/>
            <a:pathLst>
              <a:path h="2713269" w="4270063">
                <a:moveTo>
                  <a:pt x="0" y="0"/>
                </a:moveTo>
                <a:lnTo>
                  <a:pt x="4270063" y="0"/>
                </a:lnTo>
                <a:lnTo>
                  <a:pt x="4270063" y="2713269"/>
                </a:lnTo>
                <a:lnTo>
                  <a:pt x="0" y="27132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てんとうむし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tentoumushi/ladybug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07600" y="2298672"/>
            <a:ext cx="4276800" cy="2962656"/>
          </a:xfrm>
          <a:custGeom>
            <a:avLst/>
            <a:gdLst/>
            <a:ahLst/>
            <a:cxnLst/>
            <a:rect r="r" b="b" t="t" l="l"/>
            <a:pathLst>
              <a:path h="2962656" w="4276800">
                <a:moveTo>
                  <a:pt x="0" y="0"/>
                </a:moveTo>
                <a:lnTo>
                  <a:pt x="4276800" y="0"/>
                </a:lnTo>
                <a:lnTo>
                  <a:pt x="4276800" y="2962656"/>
                </a:lnTo>
                <a:lnTo>
                  <a:pt x="0" y="296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ちょうちょ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choucho/butterfly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32772" y="2221712"/>
            <a:ext cx="4457559" cy="3116577"/>
          </a:xfrm>
          <a:custGeom>
            <a:avLst/>
            <a:gdLst/>
            <a:ahLst/>
            <a:cxnLst/>
            <a:rect r="r" b="b" t="t" l="l"/>
            <a:pathLst>
              <a:path h="3116577" w="4457559">
                <a:moveTo>
                  <a:pt x="0" y="0"/>
                </a:moveTo>
                <a:lnTo>
                  <a:pt x="4457559" y="0"/>
                </a:lnTo>
                <a:lnTo>
                  <a:pt x="4457559" y="3116576"/>
                </a:lnTo>
                <a:lnTo>
                  <a:pt x="0" y="311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むかで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404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mukade/centipede</a:t>
            </a:r>
          </a:p>
          <a:p>
            <a:pPr algn="ctr">
              <a:lnSpc>
                <a:spcPts val="10798"/>
              </a:lnSpc>
            </a:pP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32638" y="2471500"/>
            <a:ext cx="4626723" cy="2284445"/>
          </a:xfrm>
          <a:custGeom>
            <a:avLst/>
            <a:gdLst/>
            <a:ahLst/>
            <a:cxnLst/>
            <a:rect r="r" b="b" t="t" l="l"/>
            <a:pathLst>
              <a:path h="2284445" w="4626723">
                <a:moveTo>
                  <a:pt x="0" y="0"/>
                </a:moveTo>
                <a:lnTo>
                  <a:pt x="4626724" y="0"/>
                </a:lnTo>
                <a:lnTo>
                  <a:pt x="4626724" y="2284445"/>
                </a:lnTo>
                <a:lnTo>
                  <a:pt x="0" y="2284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ごきぶり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gokiburi/cockroach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15768" y="1897986"/>
            <a:ext cx="3592430" cy="4189422"/>
          </a:xfrm>
          <a:custGeom>
            <a:avLst/>
            <a:gdLst/>
            <a:ahLst/>
            <a:cxnLst/>
            <a:rect r="r" b="b" t="t" l="l"/>
            <a:pathLst>
              <a:path h="4189422" w="3592430">
                <a:moveTo>
                  <a:pt x="0" y="0"/>
                </a:moveTo>
                <a:lnTo>
                  <a:pt x="3592429" y="0"/>
                </a:lnTo>
                <a:lnTo>
                  <a:pt x="3592429" y="4189422"/>
                </a:lnTo>
                <a:lnTo>
                  <a:pt x="0" y="4189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はえ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hae/fly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13249" y="2709847"/>
            <a:ext cx="5065502" cy="2621397"/>
          </a:xfrm>
          <a:custGeom>
            <a:avLst/>
            <a:gdLst/>
            <a:ahLst/>
            <a:cxnLst/>
            <a:rect r="r" b="b" t="t" l="l"/>
            <a:pathLst>
              <a:path h="2621397" w="5065502">
                <a:moveTo>
                  <a:pt x="0" y="0"/>
                </a:moveTo>
                <a:lnTo>
                  <a:pt x="5065502" y="0"/>
                </a:lnTo>
                <a:lnTo>
                  <a:pt x="5065502" y="2621397"/>
                </a:lnTo>
                <a:lnTo>
                  <a:pt x="0" y="2621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2464183"/>
            <a:ext cx="9977023" cy="1609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60"/>
              </a:lnSpc>
            </a:pPr>
            <a:r>
              <a:rPr lang="en-US" sz="9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ふんころがし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34747" y="4144352"/>
            <a:ext cx="8273313" cy="404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funkorogashi</a:t>
            </a:r>
          </a:p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/Dung beetle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94005" y="2539017"/>
            <a:ext cx="4238814" cy="2705134"/>
          </a:xfrm>
          <a:custGeom>
            <a:avLst/>
            <a:gdLst/>
            <a:ahLst/>
            <a:cxnLst/>
            <a:rect r="r" b="b" t="t" l="l"/>
            <a:pathLst>
              <a:path h="2705134" w="4238814">
                <a:moveTo>
                  <a:pt x="0" y="0"/>
                </a:moveTo>
                <a:lnTo>
                  <a:pt x="4238814" y="0"/>
                </a:lnTo>
                <a:lnTo>
                  <a:pt x="4238814" y="2705134"/>
                </a:lnTo>
                <a:lnTo>
                  <a:pt x="0" y="2705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とんぼ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tonbo/dragonfly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07600" y="2644704"/>
            <a:ext cx="4276800" cy="2270592"/>
          </a:xfrm>
          <a:custGeom>
            <a:avLst/>
            <a:gdLst/>
            <a:ahLst/>
            <a:cxnLst/>
            <a:rect r="r" b="b" t="t" l="l"/>
            <a:pathLst>
              <a:path h="2270592" w="4276800">
                <a:moveTo>
                  <a:pt x="0" y="0"/>
                </a:moveTo>
                <a:lnTo>
                  <a:pt x="4276800" y="0"/>
                </a:lnTo>
                <a:lnTo>
                  <a:pt x="4276800" y="2270592"/>
                </a:lnTo>
                <a:lnTo>
                  <a:pt x="0" y="2270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いもむし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imomushi/caterpillar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885487" y="1902547"/>
            <a:ext cx="2921026" cy="3232117"/>
          </a:xfrm>
          <a:custGeom>
            <a:avLst/>
            <a:gdLst/>
            <a:ahLst/>
            <a:cxnLst/>
            <a:rect r="r" b="b" t="t" l="l"/>
            <a:pathLst>
              <a:path h="3232117" w="2921026">
                <a:moveTo>
                  <a:pt x="0" y="0"/>
                </a:moveTo>
                <a:lnTo>
                  <a:pt x="2921026" y="0"/>
                </a:lnTo>
                <a:lnTo>
                  <a:pt x="2921026" y="3232117"/>
                </a:lnTo>
                <a:lnTo>
                  <a:pt x="0" y="3232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586683"/>
            <a:ext cx="997702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726627"/>
            <a:ext cx="9482657" cy="5404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 /mosquito</a:t>
            </a:r>
          </a:p>
          <a:p>
            <a:pPr algn="ctr">
              <a:lnSpc>
                <a:spcPts val="10798"/>
              </a:lnSpc>
            </a:pPr>
          </a:p>
          <a:p>
            <a:pPr algn="ctr">
              <a:lnSpc>
                <a:spcPts val="10798"/>
              </a:lnSpc>
            </a:pP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662750" y="1426004"/>
            <a:ext cx="3668112" cy="4252884"/>
          </a:xfrm>
          <a:custGeom>
            <a:avLst/>
            <a:gdLst/>
            <a:ahLst/>
            <a:cxnLst/>
            <a:rect r="r" b="b" t="t" l="l"/>
            <a:pathLst>
              <a:path h="4252884" w="3668112">
                <a:moveTo>
                  <a:pt x="0" y="0"/>
                </a:moveTo>
                <a:lnTo>
                  <a:pt x="3668112" y="0"/>
                </a:lnTo>
                <a:lnTo>
                  <a:pt x="3668112" y="4252884"/>
                </a:lnTo>
                <a:lnTo>
                  <a:pt x="0" y="4252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が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404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ga /moth</a:t>
            </a:r>
          </a:p>
          <a:p>
            <a:pPr algn="ctr">
              <a:lnSpc>
                <a:spcPts val="10798"/>
              </a:lnSpc>
            </a:pP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311860" y="4442848"/>
            <a:ext cx="2138400" cy="1135296"/>
          </a:xfrm>
          <a:custGeom>
            <a:avLst/>
            <a:gdLst/>
            <a:ahLst/>
            <a:cxnLst/>
            <a:rect r="r" b="b" t="t" l="l"/>
            <a:pathLst>
              <a:path h="1135296" w="2138400">
                <a:moveTo>
                  <a:pt x="0" y="0"/>
                </a:moveTo>
                <a:lnTo>
                  <a:pt x="2138400" y="0"/>
                </a:lnTo>
                <a:lnTo>
                  <a:pt x="2138400" y="1135296"/>
                </a:lnTo>
                <a:lnTo>
                  <a:pt x="0" y="1135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21900" y="4188636"/>
            <a:ext cx="1255767" cy="1389508"/>
          </a:xfrm>
          <a:custGeom>
            <a:avLst/>
            <a:gdLst/>
            <a:ahLst/>
            <a:cxnLst/>
            <a:rect r="r" b="b" t="t" l="l"/>
            <a:pathLst>
              <a:path h="1389508" w="1255767">
                <a:moveTo>
                  <a:pt x="0" y="0"/>
                </a:moveTo>
                <a:lnTo>
                  <a:pt x="1255767" y="0"/>
                </a:lnTo>
                <a:lnTo>
                  <a:pt x="1255767" y="1389508"/>
                </a:lnTo>
                <a:lnTo>
                  <a:pt x="0" y="13895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083154" y="4281984"/>
            <a:ext cx="2494029" cy="1231427"/>
          </a:xfrm>
          <a:custGeom>
            <a:avLst/>
            <a:gdLst/>
            <a:ahLst/>
            <a:cxnLst/>
            <a:rect r="r" b="b" t="t" l="l"/>
            <a:pathLst>
              <a:path h="1231427" w="2494029">
                <a:moveTo>
                  <a:pt x="0" y="0"/>
                </a:moveTo>
                <a:lnTo>
                  <a:pt x="2494029" y="0"/>
                </a:lnTo>
                <a:lnTo>
                  <a:pt x="2494029" y="1231427"/>
                </a:lnTo>
                <a:lnTo>
                  <a:pt x="0" y="12314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30649" y="4017356"/>
            <a:ext cx="2493002" cy="1760683"/>
          </a:xfrm>
          <a:custGeom>
            <a:avLst/>
            <a:gdLst/>
            <a:ahLst/>
            <a:cxnLst/>
            <a:rect r="r" b="b" t="t" l="l"/>
            <a:pathLst>
              <a:path h="1760683" w="2493002">
                <a:moveTo>
                  <a:pt x="0" y="0"/>
                </a:moveTo>
                <a:lnTo>
                  <a:pt x="2493002" y="0"/>
                </a:lnTo>
                <a:lnTo>
                  <a:pt x="2493002" y="1760683"/>
                </a:lnTo>
                <a:lnTo>
                  <a:pt x="0" y="1760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smaller?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ちいさい？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51108" y="4081389"/>
            <a:ext cx="1537774" cy="1793323"/>
          </a:xfrm>
          <a:custGeom>
            <a:avLst/>
            <a:gdLst/>
            <a:ahLst/>
            <a:cxnLst/>
            <a:rect r="r" b="b" t="t" l="l"/>
            <a:pathLst>
              <a:path h="1793323" w="1537774">
                <a:moveTo>
                  <a:pt x="0" y="0"/>
                </a:moveTo>
                <a:lnTo>
                  <a:pt x="1537774" y="0"/>
                </a:lnTo>
                <a:lnTo>
                  <a:pt x="1537774" y="1793322"/>
                </a:lnTo>
                <a:lnTo>
                  <a:pt x="0" y="179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08614" y="4248360"/>
            <a:ext cx="2296729" cy="1459380"/>
          </a:xfrm>
          <a:custGeom>
            <a:avLst/>
            <a:gdLst/>
            <a:ahLst/>
            <a:cxnLst/>
            <a:rect r="r" b="b" t="t" l="l"/>
            <a:pathLst>
              <a:path h="1459380" w="2296729">
                <a:moveTo>
                  <a:pt x="0" y="0"/>
                </a:moveTo>
                <a:lnTo>
                  <a:pt x="2296730" y="0"/>
                </a:lnTo>
                <a:lnTo>
                  <a:pt x="2296730" y="1459380"/>
                </a:lnTo>
                <a:lnTo>
                  <a:pt x="0" y="1459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faster?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はやい？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41113" y="4644551"/>
            <a:ext cx="2051184" cy="1728977"/>
          </a:xfrm>
          <a:custGeom>
            <a:avLst/>
            <a:gdLst/>
            <a:ahLst/>
            <a:cxnLst/>
            <a:rect r="r" b="b" t="t" l="l"/>
            <a:pathLst>
              <a:path h="1728977" w="2051184">
                <a:moveTo>
                  <a:pt x="0" y="0"/>
                </a:moveTo>
                <a:lnTo>
                  <a:pt x="2051183" y="0"/>
                </a:lnTo>
                <a:lnTo>
                  <a:pt x="2051183" y="1728977"/>
                </a:lnTo>
                <a:lnTo>
                  <a:pt x="0" y="1728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61702" y="4497508"/>
            <a:ext cx="3257957" cy="1685993"/>
          </a:xfrm>
          <a:custGeom>
            <a:avLst/>
            <a:gdLst/>
            <a:ahLst/>
            <a:cxnLst/>
            <a:rect r="r" b="b" t="t" l="l"/>
            <a:pathLst>
              <a:path h="1685993" w="3257957">
                <a:moveTo>
                  <a:pt x="0" y="0"/>
                </a:moveTo>
                <a:lnTo>
                  <a:pt x="3257957" y="0"/>
                </a:lnTo>
                <a:lnTo>
                  <a:pt x="3257957" y="1685993"/>
                </a:lnTo>
                <a:lnTo>
                  <a:pt x="0" y="1685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slower?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おそい？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204561" y="4081389"/>
            <a:ext cx="2446596" cy="1981743"/>
          </a:xfrm>
          <a:custGeom>
            <a:avLst/>
            <a:gdLst/>
            <a:ahLst/>
            <a:cxnLst/>
            <a:rect r="r" b="b" t="t" l="l"/>
            <a:pathLst>
              <a:path h="1981743" w="2446596">
                <a:moveTo>
                  <a:pt x="0" y="0"/>
                </a:moveTo>
                <a:lnTo>
                  <a:pt x="2446597" y="0"/>
                </a:lnTo>
                <a:lnTo>
                  <a:pt x="2446597" y="1981743"/>
                </a:lnTo>
                <a:lnTo>
                  <a:pt x="0" y="1981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35718" y="3941310"/>
            <a:ext cx="2843624" cy="1988167"/>
          </a:xfrm>
          <a:custGeom>
            <a:avLst/>
            <a:gdLst/>
            <a:ahLst/>
            <a:cxnLst/>
            <a:rect r="r" b="b" t="t" l="l"/>
            <a:pathLst>
              <a:path h="1988167" w="2843624">
                <a:moveTo>
                  <a:pt x="0" y="0"/>
                </a:moveTo>
                <a:lnTo>
                  <a:pt x="2843624" y="0"/>
                </a:lnTo>
                <a:lnTo>
                  <a:pt x="2843624" y="1988167"/>
                </a:lnTo>
                <a:lnTo>
                  <a:pt x="0" y="1988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strong?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つよい？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49013" y="4081389"/>
            <a:ext cx="3187028" cy="2207741"/>
          </a:xfrm>
          <a:custGeom>
            <a:avLst/>
            <a:gdLst/>
            <a:ahLst/>
            <a:cxnLst/>
            <a:rect r="r" b="b" t="t" l="l"/>
            <a:pathLst>
              <a:path h="2207741" w="3187028">
                <a:moveTo>
                  <a:pt x="0" y="0"/>
                </a:moveTo>
                <a:lnTo>
                  <a:pt x="3187027" y="0"/>
                </a:lnTo>
                <a:lnTo>
                  <a:pt x="3187027" y="2207741"/>
                </a:lnTo>
                <a:lnTo>
                  <a:pt x="0" y="2207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07030" y="4455569"/>
            <a:ext cx="2296729" cy="1459380"/>
          </a:xfrm>
          <a:custGeom>
            <a:avLst/>
            <a:gdLst/>
            <a:ahLst/>
            <a:cxnLst/>
            <a:rect r="r" b="b" t="t" l="l"/>
            <a:pathLst>
              <a:path h="1459380" w="2296729">
                <a:moveTo>
                  <a:pt x="0" y="0"/>
                </a:moveTo>
                <a:lnTo>
                  <a:pt x="2296729" y="0"/>
                </a:lnTo>
                <a:lnTo>
                  <a:pt x="2296729" y="1459380"/>
                </a:lnTo>
                <a:lnTo>
                  <a:pt x="0" y="14593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⑥ Which is cute?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かわいい？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970018" y="3780000"/>
            <a:ext cx="3171237" cy="2251578"/>
          </a:xfrm>
          <a:custGeom>
            <a:avLst/>
            <a:gdLst/>
            <a:ahLst/>
            <a:cxnLst/>
            <a:rect r="r" b="b" t="t" l="l"/>
            <a:pathLst>
              <a:path h="2251578" w="3171237">
                <a:moveTo>
                  <a:pt x="0" y="0"/>
                </a:moveTo>
                <a:lnTo>
                  <a:pt x="3171237" y="0"/>
                </a:lnTo>
                <a:lnTo>
                  <a:pt x="3171237" y="2251578"/>
                </a:lnTo>
                <a:lnTo>
                  <a:pt x="0" y="2251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00819" y="3914918"/>
            <a:ext cx="2446596" cy="1981743"/>
          </a:xfrm>
          <a:custGeom>
            <a:avLst/>
            <a:gdLst/>
            <a:ahLst/>
            <a:cxnLst/>
            <a:rect r="r" b="b" t="t" l="l"/>
            <a:pathLst>
              <a:path h="1981743" w="2446596">
                <a:moveTo>
                  <a:pt x="0" y="0"/>
                </a:moveTo>
                <a:lnTo>
                  <a:pt x="2446596" y="0"/>
                </a:lnTo>
                <a:lnTo>
                  <a:pt x="2446596" y="1981743"/>
                </a:lnTo>
                <a:lnTo>
                  <a:pt x="0" y="19817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⑦ Which is scary?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こわい？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464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⑧Which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020447" y="4292828"/>
            <a:ext cx="3120808" cy="1991643"/>
          </a:xfrm>
          <a:custGeom>
            <a:avLst/>
            <a:gdLst/>
            <a:ahLst/>
            <a:cxnLst/>
            <a:rect r="r" b="b" t="t" l="l"/>
            <a:pathLst>
              <a:path h="1991643" w="3120808">
                <a:moveTo>
                  <a:pt x="0" y="0"/>
                </a:moveTo>
                <a:lnTo>
                  <a:pt x="3120808" y="0"/>
                </a:lnTo>
                <a:lnTo>
                  <a:pt x="3120808" y="1991643"/>
                </a:lnTo>
                <a:lnTo>
                  <a:pt x="0" y="1991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23825" y="4433577"/>
            <a:ext cx="2846931" cy="1353479"/>
          </a:xfrm>
          <a:custGeom>
            <a:avLst/>
            <a:gdLst/>
            <a:ahLst/>
            <a:cxnLst/>
            <a:rect r="r" b="b" t="t" l="l"/>
            <a:pathLst>
              <a:path h="1353479" w="2846931">
                <a:moveTo>
                  <a:pt x="0" y="0"/>
                </a:moveTo>
                <a:lnTo>
                  <a:pt x="2846931" y="0"/>
                </a:lnTo>
                <a:lnTo>
                  <a:pt x="2846931" y="1353479"/>
                </a:lnTo>
                <a:lnTo>
                  <a:pt x="0" y="1353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371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⑨Which is hard?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かたい？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969779" y="3780000"/>
            <a:ext cx="2812455" cy="2588631"/>
          </a:xfrm>
          <a:custGeom>
            <a:avLst/>
            <a:gdLst/>
            <a:ahLst/>
            <a:cxnLst/>
            <a:rect r="r" b="b" t="t" l="l"/>
            <a:pathLst>
              <a:path h="2588631" w="2812455">
                <a:moveTo>
                  <a:pt x="0" y="0"/>
                </a:moveTo>
                <a:lnTo>
                  <a:pt x="2812455" y="0"/>
                </a:lnTo>
                <a:lnTo>
                  <a:pt x="2812455" y="2588631"/>
                </a:lnTo>
                <a:lnTo>
                  <a:pt x="0" y="25886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34297" y="4134497"/>
            <a:ext cx="2493002" cy="1760683"/>
          </a:xfrm>
          <a:custGeom>
            <a:avLst/>
            <a:gdLst/>
            <a:ahLst/>
            <a:cxnLst/>
            <a:rect r="r" b="b" t="t" l="l"/>
            <a:pathLst>
              <a:path h="1760683" w="2493002">
                <a:moveTo>
                  <a:pt x="0" y="0"/>
                </a:moveTo>
                <a:lnTo>
                  <a:pt x="2493002" y="0"/>
                </a:lnTo>
                <a:lnTo>
                  <a:pt x="2493002" y="1760683"/>
                </a:lnTo>
                <a:lnTo>
                  <a:pt x="0" y="1760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ED9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56819" y="4191039"/>
            <a:ext cx="3257957" cy="1685993"/>
          </a:xfrm>
          <a:custGeom>
            <a:avLst/>
            <a:gdLst/>
            <a:ahLst/>
            <a:cxnLst/>
            <a:rect r="r" b="b" t="t" l="l"/>
            <a:pathLst>
              <a:path h="1685993" w="3257957">
                <a:moveTo>
                  <a:pt x="0" y="0"/>
                </a:moveTo>
                <a:lnTo>
                  <a:pt x="3257958" y="0"/>
                </a:lnTo>
                <a:lnTo>
                  <a:pt x="3257958" y="1685993"/>
                </a:lnTo>
                <a:lnTo>
                  <a:pt x="0" y="168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565656" y="4081389"/>
            <a:ext cx="1537774" cy="1793323"/>
          </a:xfrm>
          <a:custGeom>
            <a:avLst/>
            <a:gdLst/>
            <a:ahLst/>
            <a:cxnLst/>
            <a:rect r="r" b="b" t="t" l="l"/>
            <a:pathLst>
              <a:path h="1793323" w="1537774">
                <a:moveTo>
                  <a:pt x="0" y="0"/>
                </a:moveTo>
                <a:lnTo>
                  <a:pt x="1537774" y="0"/>
                </a:lnTo>
                <a:lnTo>
                  <a:pt x="1537774" y="1793322"/>
                </a:lnTo>
                <a:lnTo>
                  <a:pt x="0" y="179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⑩ 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212339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DAHIYsHIDCs</dc:identifier>
  <dcterms:modified xsi:type="dcterms:W3CDTF">2011-08-01T06:04:30Z</dcterms:modified>
  <cp:revision>1</cp:revision>
  <dc:title>Flashcard-insect</dc:title>
</cp:coreProperties>
</file>