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0693400" cy="7556500"/>
  <p:notesSz cx="6858000" cy="9144000"/>
  <p:embeddedFontLst>
    <p:embeddedFont>
      <p:font typeface="KG Primary Penmanship" charset="1" panose="02000506000000020003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19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9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31652" y="2200614"/>
            <a:ext cx="4828696" cy="3158772"/>
          </a:xfrm>
          <a:custGeom>
            <a:avLst/>
            <a:gdLst/>
            <a:ahLst/>
            <a:cxnLst/>
            <a:rect r="r" b="b" t="t" l="l"/>
            <a:pathLst>
              <a:path h="3158772" w="4828696">
                <a:moveTo>
                  <a:pt x="0" y="0"/>
                </a:moveTo>
                <a:lnTo>
                  <a:pt x="4828696" y="0"/>
                </a:lnTo>
                <a:lnTo>
                  <a:pt x="4828696" y="3158772"/>
                </a:lnTo>
                <a:lnTo>
                  <a:pt x="0" y="31587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サラダ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salada/salad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17056" y="1970907"/>
            <a:ext cx="4478414" cy="3618185"/>
          </a:xfrm>
          <a:custGeom>
            <a:avLst/>
            <a:gdLst/>
            <a:ahLst/>
            <a:cxnLst/>
            <a:rect r="r" b="b" t="t" l="l"/>
            <a:pathLst>
              <a:path h="3618185" w="4478414">
                <a:moveTo>
                  <a:pt x="0" y="0"/>
                </a:moveTo>
                <a:lnTo>
                  <a:pt x="4478415" y="0"/>
                </a:lnTo>
                <a:lnTo>
                  <a:pt x="4478415" y="3618186"/>
                </a:lnTo>
                <a:lnTo>
                  <a:pt x="0" y="3618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さかな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sakana/fish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87707" y="2018882"/>
            <a:ext cx="4167513" cy="3078750"/>
          </a:xfrm>
          <a:custGeom>
            <a:avLst/>
            <a:gdLst/>
            <a:ahLst/>
            <a:cxnLst/>
            <a:rect r="r" b="b" t="t" l="l"/>
            <a:pathLst>
              <a:path h="3078750" w="4167513">
                <a:moveTo>
                  <a:pt x="0" y="0"/>
                </a:moveTo>
                <a:lnTo>
                  <a:pt x="4167513" y="0"/>
                </a:lnTo>
                <a:lnTo>
                  <a:pt x="4167513" y="3078750"/>
                </a:lnTo>
                <a:lnTo>
                  <a:pt x="0" y="3078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パン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pan/breads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15190" y="1858258"/>
            <a:ext cx="4261621" cy="3579762"/>
          </a:xfrm>
          <a:custGeom>
            <a:avLst/>
            <a:gdLst/>
            <a:ahLst/>
            <a:cxnLst/>
            <a:rect r="r" b="b" t="t" l="l"/>
            <a:pathLst>
              <a:path h="3579762" w="4261621">
                <a:moveTo>
                  <a:pt x="0" y="0"/>
                </a:moveTo>
                <a:lnTo>
                  <a:pt x="4261620" y="0"/>
                </a:lnTo>
                <a:lnTo>
                  <a:pt x="4261620" y="3579762"/>
                </a:lnTo>
                <a:lnTo>
                  <a:pt x="0" y="3579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ごはん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gohan/rice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48261" y="2162177"/>
            <a:ext cx="3795479" cy="3235646"/>
          </a:xfrm>
          <a:custGeom>
            <a:avLst/>
            <a:gdLst/>
            <a:ahLst/>
            <a:cxnLst/>
            <a:rect r="r" b="b" t="t" l="l"/>
            <a:pathLst>
              <a:path h="3235646" w="3795479">
                <a:moveTo>
                  <a:pt x="0" y="0"/>
                </a:moveTo>
                <a:lnTo>
                  <a:pt x="3795478" y="0"/>
                </a:lnTo>
                <a:lnTo>
                  <a:pt x="3795478" y="3235646"/>
                </a:lnTo>
                <a:lnTo>
                  <a:pt x="0" y="3235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たまご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tamago/eggs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10878" y="1885734"/>
            <a:ext cx="4470244" cy="3788532"/>
          </a:xfrm>
          <a:custGeom>
            <a:avLst/>
            <a:gdLst/>
            <a:ahLst/>
            <a:cxnLst/>
            <a:rect r="r" b="b" t="t" l="l"/>
            <a:pathLst>
              <a:path h="3788532" w="4470244">
                <a:moveTo>
                  <a:pt x="0" y="0"/>
                </a:moveTo>
                <a:lnTo>
                  <a:pt x="4470244" y="0"/>
                </a:lnTo>
                <a:lnTo>
                  <a:pt x="4470244" y="3788532"/>
                </a:lnTo>
                <a:lnTo>
                  <a:pt x="0" y="3788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にく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niku/meat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22092" y="1926223"/>
            <a:ext cx="4394139" cy="3707555"/>
          </a:xfrm>
          <a:custGeom>
            <a:avLst/>
            <a:gdLst/>
            <a:ahLst/>
            <a:cxnLst/>
            <a:rect r="r" b="b" t="t" l="l"/>
            <a:pathLst>
              <a:path h="3707555" w="4394139">
                <a:moveTo>
                  <a:pt x="0" y="0"/>
                </a:moveTo>
                <a:lnTo>
                  <a:pt x="4394139" y="0"/>
                </a:lnTo>
                <a:lnTo>
                  <a:pt x="4394139" y="3707554"/>
                </a:lnTo>
                <a:lnTo>
                  <a:pt x="0" y="3707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うどん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udon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18528" y="2153076"/>
            <a:ext cx="4634300" cy="3765369"/>
          </a:xfrm>
          <a:custGeom>
            <a:avLst/>
            <a:gdLst/>
            <a:ahLst/>
            <a:cxnLst/>
            <a:rect r="r" b="b" t="t" l="l"/>
            <a:pathLst>
              <a:path h="3765369" w="4634300">
                <a:moveTo>
                  <a:pt x="0" y="0"/>
                </a:moveTo>
                <a:lnTo>
                  <a:pt x="4634300" y="0"/>
                </a:lnTo>
                <a:lnTo>
                  <a:pt x="4634300" y="3765369"/>
                </a:lnTo>
                <a:lnTo>
                  <a:pt x="0" y="37653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おべんとう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obento/lunch box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345988" y="1849272"/>
            <a:ext cx="4134721" cy="4262599"/>
          </a:xfrm>
          <a:custGeom>
            <a:avLst/>
            <a:gdLst/>
            <a:ahLst/>
            <a:cxnLst/>
            <a:rect r="r" b="b" t="t" l="l"/>
            <a:pathLst>
              <a:path h="4262599" w="4134721">
                <a:moveTo>
                  <a:pt x="0" y="0"/>
                </a:moveTo>
                <a:lnTo>
                  <a:pt x="4134721" y="0"/>
                </a:lnTo>
                <a:lnTo>
                  <a:pt x="4134721" y="4262599"/>
                </a:lnTo>
                <a:lnTo>
                  <a:pt x="0" y="42625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ラーメン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ra-men/noodle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721278" y="1852406"/>
            <a:ext cx="4966425" cy="3855188"/>
          </a:xfrm>
          <a:custGeom>
            <a:avLst/>
            <a:gdLst/>
            <a:ahLst/>
            <a:cxnLst/>
            <a:rect r="r" b="b" t="t" l="l"/>
            <a:pathLst>
              <a:path h="3855188" w="4966425">
                <a:moveTo>
                  <a:pt x="0" y="0"/>
                </a:moveTo>
                <a:lnTo>
                  <a:pt x="4966426" y="0"/>
                </a:lnTo>
                <a:lnTo>
                  <a:pt x="4966426" y="3855188"/>
                </a:lnTo>
                <a:lnTo>
                  <a:pt x="0" y="38551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てんぷら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tempura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615807" y="2264480"/>
            <a:ext cx="2994990" cy="3482547"/>
          </a:xfrm>
          <a:custGeom>
            <a:avLst/>
            <a:gdLst/>
            <a:ahLst/>
            <a:cxnLst/>
            <a:rect r="r" b="b" t="t" l="l"/>
            <a:pathLst>
              <a:path h="3482547" w="2994990">
                <a:moveTo>
                  <a:pt x="0" y="0"/>
                </a:moveTo>
                <a:lnTo>
                  <a:pt x="2994991" y="0"/>
                </a:lnTo>
                <a:lnTo>
                  <a:pt x="2994991" y="3482547"/>
                </a:lnTo>
                <a:lnTo>
                  <a:pt x="0" y="34825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みそしる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misoshiru/miso soup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300552" y="2482863"/>
            <a:ext cx="6090895" cy="3202186"/>
          </a:xfrm>
          <a:custGeom>
            <a:avLst/>
            <a:gdLst/>
            <a:ahLst/>
            <a:cxnLst/>
            <a:rect r="r" b="b" t="t" l="l"/>
            <a:pathLst>
              <a:path h="3202186" w="6090895">
                <a:moveTo>
                  <a:pt x="0" y="0"/>
                </a:moveTo>
                <a:lnTo>
                  <a:pt x="6090896" y="0"/>
                </a:lnTo>
                <a:lnTo>
                  <a:pt x="6090896" y="3202186"/>
                </a:lnTo>
                <a:lnTo>
                  <a:pt x="0" y="3202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3" t="0" r="-673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たこやき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takoyaki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08214">
            <a:off x="3165427" y="2198625"/>
            <a:ext cx="4592014" cy="3162750"/>
          </a:xfrm>
          <a:custGeom>
            <a:avLst/>
            <a:gdLst/>
            <a:ahLst/>
            <a:cxnLst/>
            <a:rect r="r" b="b" t="t" l="l"/>
            <a:pathLst>
              <a:path h="3162750" w="4592014">
                <a:moveTo>
                  <a:pt x="0" y="0"/>
                </a:moveTo>
                <a:lnTo>
                  <a:pt x="4592014" y="0"/>
                </a:lnTo>
                <a:lnTo>
                  <a:pt x="4592014" y="3162750"/>
                </a:lnTo>
                <a:lnTo>
                  <a:pt x="0" y="316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なっとう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natto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93267" y="1864657"/>
            <a:ext cx="4482717" cy="3830686"/>
          </a:xfrm>
          <a:custGeom>
            <a:avLst/>
            <a:gdLst/>
            <a:ahLst/>
            <a:cxnLst/>
            <a:rect r="r" b="b" t="t" l="l"/>
            <a:pathLst>
              <a:path h="3830686" w="4482717">
                <a:moveTo>
                  <a:pt x="0" y="0"/>
                </a:moveTo>
                <a:lnTo>
                  <a:pt x="4482718" y="0"/>
                </a:lnTo>
                <a:lnTo>
                  <a:pt x="4482718" y="3830686"/>
                </a:lnTo>
                <a:lnTo>
                  <a:pt x="0" y="38306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おにぎり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onigiri/rice ball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670104" y="1757527"/>
            <a:ext cx="3624960" cy="4296249"/>
          </a:xfrm>
          <a:custGeom>
            <a:avLst/>
            <a:gdLst/>
            <a:ahLst/>
            <a:cxnLst/>
            <a:rect r="r" b="b" t="t" l="l"/>
            <a:pathLst>
              <a:path h="4296249" w="3624960">
                <a:moveTo>
                  <a:pt x="0" y="0"/>
                </a:moveTo>
                <a:lnTo>
                  <a:pt x="3624960" y="0"/>
                </a:lnTo>
                <a:lnTo>
                  <a:pt x="3624960" y="4296250"/>
                </a:lnTo>
                <a:lnTo>
                  <a:pt x="0" y="4296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586683"/>
            <a:ext cx="9977023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やきとり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4726627"/>
            <a:ext cx="9482657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yakitori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23674" y="1761734"/>
            <a:ext cx="5303880" cy="3616941"/>
          </a:xfrm>
          <a:custGeom>
            <a:avLst/>
            <a:gdLst/>
            <a:ahLst/>
            <a:cxnLst/>
            <a:rect r="r" b="b" t="t" l="l"/>
            <a:pathLst>
              <a:path h="3616941" w="5303880">
                <a:moveTo>
                  <a:pt x="0" y="0"/>
                </a:moveTo>
                <a:lnTo>
                  <a:pt x="5303879" y="0"/>
                </a:lnTo>
                <a:lnTo>
                  <a:pt x="5303879" y="3616941"/>
                </a:lnTo>
                <a:lnTo>
                  <a:pt x="0" y="36169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666732"/>
            <a:ext cx="9977023" cy="175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01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だんご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672" y="4556392"/>
            <a:ext cx="9482657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dango/mochi balls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① Which is bigger?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おおきい？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193759" y="3749432"/>
            <a:ext cx="2782890" cy="2348064"/>
          </a:xfrm>
          <a:custGeom>
            <a:avLst/>
            <a:gdLst/>
            <a:ahLst/>
            <a:cxnLst/>
            <a:rect r="r" b="b" t="t" l="l"/>
            <a:pathLst>
              <a:path h="2348064" w="2782890">
                <a:moveTo>
                  <a:pt x="0" y="0"/>
                </a:moveTo>
                <a:lnTo>
                  <a:pt x="2782890" y="0"/>
                </a:lnTo>
                <a:lnTo>
                  <a:pt x="2782890" y="2348063"/>
                </a:lnTo>
                <a:lnTo>
                  <a:pt x="0" y="23480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02953" y="3749432"/>
            <a:ext cx="2638031" cy="2254317"/>
          </a:xfrm>
          <a:custGeom>
            <a:avLst/>
            <a:gdLst/>
            <a:ahLst/>
            <a:cxnLst/>
            <a:rect r="r" b="b" t="t" l="l"/>
            <a:pathLst>
              <a:path h="2254317" w="2638031">
                <a:moveTo>
                  <a:pt x="0" y="0"/>
                </a:moveTo>
                <a:lnTo>
                  <a:pt x="2638031" y="0"/>
                </a:lnTo>
                <a:lnTo>
                  <a:pt x="2638031" y="2254317"/>
                </a:lnTo>
                <a:lnTo>
                  <a:pt x="0" y="22543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② Which is hot?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あつい？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966549" y="3377034"/>
            <a:ext cx="2991929" cy="3084463"/>
          </a:xfrm>
          <a:custGeom>
            <a:avLst/>
            <a:gdLst/>
            <a:ahLst/>
            <a:cxnLst/>
            <a:rect r="r" b="b" t="t" l="l"/>
            <a:pathLst>
              <a:path h="3084463" w="2991929">
                <a:moveTo>
                  <a:pt x="0" y="0"/>
                </a:moveTo>
                <a:lnTo>
                  <a:pt x="2991929" y="0"/>
                </a:lnTo>
                <a:lnTo>
                  <a:pt x="2991929" y="3084463"/>
                </a:lnTo>
                <a:lnTo>
                  <a:pt x="0" y="30844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08214">
            <a:off x="5790492" y="3621034"/>
            <a:ext cx="3270987" cy="2252892"/>
          </a:xfrm>
          <a:custGeom>
            <a:avLst/>
            <a:gdLst/>
            <a:ahLst/>
            <a:cxnLst/>
            <a:rect r="r" b="b" t="t" l="l"/>
            <a:pathLst>
              <a:path h="2252892" w="3270987">
                <a:moveTo>
                  <a:pt x="0" y="0"/>
                </a:moveTo>
                <a:lnTo>
                  <a:pt x="3270987" y="0"/>
                </a:lnTo>
                <a:lnTo>
                  <a:pt x="3270987" y="2252892"/>
                </a:lnTo>
                <a:lnTo>
                  <a:pt x="0" y="2252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③ Which is cold?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つめたい？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10962" y="3780000"/>
            <a:ext cx="3656904" cy="2392225"/>
          </a:xfrm>
          <a:custGeom>
            <a:avLst/>
            <a:gdLst/>
            <a:ahLst/>
            <a:cxnLst/>
            <a:rect r="r" b="b" t="t" l="l"/>
            <a:pathLst>
              <a:path h="2392225" w="3656904">
                <a:moveTo>
                  <a:pt x="0" y="0"/>
                </a:moveTo>
                <a:lnTo>
                  <a:pt x="3656904" y="0"/>
                </a:lnTo>
                <a:lnTo>
                  <a:pt x="3656904" y="2392225"/>
                </a:lnTo>
                <a:lnTo>
                  <a:pt x="0" y="23922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38857" y="3780000"/>
            <a:ext cx="2081521" cy="2420374"/>
          </a:xfrm>
          <a:custGeom>
            <a:avLst/>
            <a:gdLst/>
            <a:ahLst/>
            <a:cxnLst/>
            <a:rect r="r" b="b" t="t" l="l"/>
            <a:pathLst>
              <a:path h="2420374" w="2081521">
                <a:moveTo>
                  <a:pt x="0" y="0"/>
                </a:moveTo>
                <a:lnTo>
                  <a:pt x="2081521" y="0"/>
                </a:lnTo>
                <a:lnTo>
                  <a:pt x="2081521" y="2420374"/>
                </a:lnTo>
                <a:lnTo>
                  <a:pt x="0" y="24203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④ Which is sweet?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あまい？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414375" y="3780000"/>
            <a:ext cx="3726879" cy="2541517"/>
          </a:xfrm>
          <a:custGeom>
            <a:avLst/>
            <a:gdLst/>
            <a:ahLst/>
            <a:cxnLst/>
            <a:rect r="r" b="b" t="t" l="l"/>
            <a:pathLst>
              <a:path h="2541517" w="3726879">
                <a:moveTo>
                  <a:pt x="0" y="0"/>
                </a:moveTo>
                <a:lnTo>
                  <a:pt x="3726880" y="0"/>
                </a:lnTo>
                <a:lnTo>
                  <a:pt x="3726880" y="2541517"/>
                </a:lnTo>
                <a:lnTo>
                  <a:pt x="0" y="2541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58010" y="3414140"/>
            <a:ext cx="2453100" cy="2907377"/>
          </a:xfrm>
          <a:custGeom>
            <a:avLst/>
            <a:gdLst/>
            <a:ahLst/>
            <a:cxnLst/>
            <a:rect r="r" b="b" t="t" l="l"/>
            <a:pathLst>
              <a:path h="2907377" w="2453100">
                <a:moveTo>
                  <a:pt x="0" y="0"/>
                </a:moveTo>
                <a:lnTo>
                  <a:pt x="2453099" y="0"/>
                </a:lnTo>
                <a:lnTo>
                  <a:pt x="2453099" y="2907377"/>
                </a:lnTo>
                <a:lnTo>
                  <a:pt x="0" y="29073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⑤ Which is salty?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しょっぱい？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020293" y="3579756"/>
            <a:ext cx="2673283" cy="2755962"/>
          </a:xfrm>
          <a:custGeom>
            <a:avLst/>
            <a:gdLst/>
            <a:ahLst/>
            <a:cxnLst/>
            <a:rect r="r" b="b" t="t" l="l"/>
            <a:pathLst>
              <a:path h="2755962" w="2673283">
                <a:moveTo>
                  <a:pt x="0" y="0"/>
                </a:moveTo>
                <a:lnTo>
                  <a:pt x="2673283" y="0"/>
                </a:lnTo>
                <a:lnTo>
                  <a:pt x="2673283" y="2755961"/>
                </a:lnTo>
                <a:lnTo>
                  <a:pt x="0" y="2755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026762" y="3780000"/>
            <a:ext cx="2909121" cy="2454571"/>
          </a:xfrm>
          <a:custGeom>
            <a:avLst/>
            <a:gdLst/>
            <a:ahLst/>
            <a:cxnLst/>
            <a:rect r="r" b="b" t="t" l="l"/>
            <a:pathLst>
              <a:path h="2454571" w="2909121">
                <a:moveTo>
                  <a:pt x="0" y="0"/>
                </a:moveTo>
                <a:lnTo>
                  <a:pt x="2909122" y="0"/>
                </a:lnTo>
                <a:lnTo>
                  <a:pt x="2909122" y="2454571"/>
                </a:lnTo>
                <a:lnTo>
                  <a:pt x="0" y="2454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⑥ Which is soft?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やわらかい？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84814" y="3780000"/>
            <a:ext cx="3215536" cy="2375477"/>
          </a:xfrm>
          <a:custGeom>
            <a:avLst/>
            <a:gdLst/>
            <a:ahLst/>
            <a:cxnLst/>
            <a:rect r="r" b="b" t="t" l="l"/>
            <a:pathLst>
              <a:path h="2375477" w="3215536">
                <a:moveTo>
                  <a:pt x="0" y="0"/>
                </a:moveTo>
                <a:lnTo>
                  <a:pt x="3215536" y="0"/>
                </a:lnTo>
                <a:lnTo>
                  <a:pt x="3215536" y="2375477"/>
                </a:lnTo>
                <a:lnTo>
                  <a:pt x="0" y="23754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875557" y="3508025"/>
            <a:ext cx="3123837" cy="2647452"/>
          </a:xfrm>
          <a:custGeom>
            <a:avLst/>
            <a:gdLst/>
            <a:ahLst/>
            <a:cxnLst/>
            <a:rect r="r" b="b" t="t" l="l"/>
            <a:pathLst>
              <a:path h="2647452" w="3123837">
                <a:moveTo>
                  <a:pt x="0" y="0"/>
                </a:moveTo>
                <a:lnTo>
                  <a:pt x="3123837" y="0"/>
                </a:lnTo>
                <a:lnTo>
                  <a:pt x="3123837" y="2647452"/>
                </a:lnTo>
                <a:lnTo>
                  <a:pt x="0" y="26474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⑦ Which is hard?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かたい？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543502" y="3780000"/>
            <a:ext cx="2708327" cy="2274994"/>
          </a:xfrm>
          <a:custGeom>
            <a:avLst/>
            <a:gdLst/>
            <a:ahLst/>
            <a:cxnLst/>
            <a:rect r="r" b="b" t="t" l="l"/>
            <a:pathLst>
              <a:path h="2274994" w="2708327">
                <a:moveTo>
                  <a:pt x="0" y="0"/>
                </a:moveTo>
                <a:lnTo>
                  <a:pt x="2708327" y="0"/>
                </a:lnTo>
                <a:lnTo>
                  <a:pt x="2708327" y="2274994"/>
                </a:lnTo>
                <a:lnTo>
                  <a:pt x="0" y="22749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24530" y="3550727"/>
            <a:ext cx="3521470" cy="2733541"/>
          </a:xfrm>
          <a:custGeom>
            <a:avLst/>
            <a:gdLst/>
            <a:ahLst/>
            <a:cxnLst/>
            <a:rect r="r" b="b" t="t" l="l"/>
            <a:pathLst>
              <a:path h="2733541" w="3521470">
                <a:moveTo>
                  <a:pt x="0" y="0"/>
                </a:moveTo>
                <a:lnTo>
                  <a:pt x="3521470" y="0"/>
                </a:lnTo>
                <a:lnTo>
                  <a:pt x="3521470" y="2733541"/>
                </a:lnTo>
                <a:lnTo>
                  <a:pt x="0" y="27335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⑧ 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814471" y="3661005"/>
            <a:ext cx="2875673" cy="2451511"/>
          </a:xfrm>
          <a:custGeom>
            <a:avLst/>
            <a:gdLst/>
            <a:ahLst/>
            <a:cxnLst/>
            <a:rect r="r" b="b" t="t" l="l"/>
            <a:pathLst>
              <a:path h="2451511" w="2875673">
                <a:moveTo>
                  <a:pt x="0" y="0"/>
                </a:moveTo>
                <a:lnTo>
                  <a:pt x="2875673" y="0"/>
                </a:lnTo>
                <a:lnTo>
                  <a:pt x="2875673" y="2451511"/>
                </a:lnTo>
                <a:lnTo>
                  <a:pt x="0" y="24515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668466" y="3714967"/>
            <a:ext cx="2967569" cy="2397548"/>
          </a:xfrm>
          <a:custGeom>
            <a:avLst/>
            <a:gdLst/>
            <a:ahLst/>
            <a:cxnLst/>
            <a:rect r="r" b="b" t="t" l="l"/>
            <a:pathLst>
              <a:path h="2397548" w="2967569">
                <a:moveTo>
                  <a:pt x="0" y="0"/>
                </a:moveTo>
                <a:lnTo>
                  <a:pt x="2967569" y="0"/>
                </a:lnTo>
                <a:lnTo>
                  <a:pt x="2967569" y="2397549"/>
                </a:lnTo>
                <a:lnTo>
                  <a:pt x="0" y="23975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⑨ Which is long?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ながい？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327180" y="3780000"/>
            <a:ext cx="2052454" cy="2432538"/>
          </a:xfrm>
          <a:custGeom>
            <a:avLst/>
            <a:gdLst/>
            <a:ahLst/>
            <a:cxnLst/>
            <a:rect r="r" b="b" t="t" l="l"/>
            <a:pathLst>
              <a:path h="2432538" w="2052454">
                <a:moveTo>
                  <a:pt x="0" y="0"/>
                </a:moveTo>
                <a:lnTo>
                  <a:pt x="2052454" y="0"/>
                </a:lnTo>
                <a:lnTo>
                  <a:pt x="2052454" y="2432538"/>
                </a:lnTo>
                <a:lnTo>
                  <a:pt x="0" y="24325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743786" y="3780000"/>
            <a:ext cx="3384163" cy="2307805"/>
          </a:xfrm>
          <a:custGeom>
            <a:avLst/>
            <a:gdLst/>
            <a:ahLst/>
            <a:cxnLst/>
            <a:rect r="r" b="b" t="t" l="l"/>
            <a:pathLst>
              <a:path h="2307805" w="3384163">
                <a:moveTo>
                  <a:pt x="0" y="0"/>
                </a:moveTo>
                <a:lnTo>
                  <a:pt x="3384163" y="0"/>
                </a:lnTo>
                <a:lnTo>
                  <a:pt x="3384163" y="2307805"/>
                </a:lnTo>
                <a:lnTo>
                  <a:pt x="0" y="23078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DE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1846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⑩ Which is round?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まるい？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110890" y="3690395"/>
            <a:ext cx="2838896" cy="2425966"/>
          </a:xfrm>
          <a:custGeom>
            <a:avLst/>
            <a:gdLst/>
            <a:ahLst/>
            <a:cxnLst/>
            <a:rect r="r" b="b" t="t" l="l"/>
            <a:pathLst>
              <a:path h="2425966" w="2838896">
                <a:moveTo>
                  <a:pt x="0" y="0"/>
                </a:moveTo>
                <a:lnTo>
                  <a:pt x="2838896" y="0"/>
                </a:lnTo>
                <a:lnTo>
                  <a:pt x="2838896" y="2425966"/>
                </a:lnTo>
                <a:lnTo>
                  <a:pt x="0" y="24259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05019" y="3545673"/>
            <a:ext cx="3423479" cy="2334616"/>
          </a:xfrm>
          <a:custGeom>
            <a:avLst/>
            <a:gdLst/>
            <a:ahLst/>
            <a:cxnLst/>
            <a:rect r="r" b="b" t="t" l="l"/>
            <a:pathLst>
              <a:path h="2334616" w="3423479">
                <a:moveTo>
                  <a:pt x="0" y="0"/>
                </a:moveTo>
                <a:lnTo>
                  <a:pt x="3423480" y="0"/>
                </a:lnTo>
                <a:lnTo>
                  <a:pt x="3423480" y="2334616"/>
                </a:lnTo>
                <a:lnTo>
                  <a:pt x="0" y="23346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298786" y="7240470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FFFFF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DAHGI7wvXjU</dc:identifier>
  <dcterms:modified xsi:type="dcterms:W3CDTF">2011-08-01T06:04:30Z</dcterms:modified>
  <cp:revision>1</cp:revision>
  <dc:title>Flashcard-japanesefood</dc:title>
</cp:coreProperties>
</file>