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slide+xml" PartName="/ppt/slides/slide40.xml"/>
  <Override ContentType="application/vnd.openxmlformats-officedocument.presentationml.slide+xml" PartName="/ppt/slides/slide41.xml"/>
  <Override ContentType="application/vnd.openxmlformats-officedocument.presentationml.slide+xml" PartName="/ppt/slides/slide4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10693400" cy="7556500"/>
  <p:notesSz cx="6858000" cy="9144000"/>
  <p:embeddedFontLst>
    <p:embeddedFont>
      <p:font typeface="Source Han Sans JP" charset="1" panose="020B0400000000000000"/>
      <p:regular r:id="rId48"/>
    </p:embeddedFont>
    <p:embeddedFont>
      <p:font typeface="KG Primary Penmanship" charset="1" panose="02000506000000020003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slides/slide40.xml" Type="http://schemas.openxmlformats.org/officeDocument/2006/relationships/slide"/><Relationship Id="rId46" Target="slides/slide41.xml" Type="http://schemas.openxmlformats.org/officeDocument/2006/relationships/slide"/><Relationship Id="rId47" Target="slides/slide42.xml" Type="http://schemas.openxmlformats.org/officeDocument/2006/relationships/slide"/><Relationship Id="rId48" Target="fonts/font48.fntdata" Type="http://schemas.openxmlformats.org/officeDocument/2006/relationships/font"/><Relationship Id="rId49" Target="fonts/font49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3.pn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1.pn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16.png" Type="http://schemas.openxmlformats.org/officeDocument/2006/relationships/image"/><Relationship Id="rId4" Target="../media/image17.sv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4.pn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6.png" Type="http://schemas.openxmlformats.org/officeDocument/2006/relationships/image"/></Relationships>
</file>

<file path=ppt/slides/_rels/slide4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4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12.png" Type="http://schemas.openxmlformats.org/officeDocument/2006/relationships/image"/></Relationships>
</file>

<file path=ppt/slides/_rels/slide4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9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269415" y="2655997"/>
            <a:ext cx="4153170" cy="2974708"/>
          </a:xfrm>
          <a:custGeom>
            <a:avLst/>
            <a:gdLst/>
            <a:ahLst/>
            <a:cxnLst/>
            <a:rect r="r" b="b" t="t" l="l"/>
            <a:pathLst>
              <a:path h="2974708" w="4153170">
                <a:moveTo>
                  <a:pt x="0" y="0"/>
                </a:moveTo>
                <a:lnTo>
                  <a:pt x="4153170" y="0"/>
                </a:lnTo>
                <a:lnTo>
                  <a:pt x="4153170" y="2974708"/>
                </a:lnTo>
                <a:lnTo>
                  <a:pt x="0" y="29747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かめ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kame/turtle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992121" y="2692182"/>
            <a:ext cx="6330936" cy="2587770"/>
          </a:xfrm>
          <a:custGeom>
            <a:avLst/>
            <a:gdLst/>
            <a:ahLst/>
            <a:cxnLst/>
            <a:rect r="r" b="b" t="t" l="l"/>
            <a:pathLst>
              <a:path h="2587770" w="6330936">
                <a:moveTo>
                  <a:pt x="0" y="0"/>
                </a:moveTo>
                <a:lnTo>
                  <a:pt x="6330936" y="0"/>
                </a:lnTo>
                <a:lnTo>
                  <a:pt x="6330936" y="2587770"/>
                </a:lnTo>
                <a:lnTo>
                  <a:pt x="0" y="258777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いるか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iruka/dolphine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053316" y="2030582"/>
            <a:ext cx="4226352" cy="3877678"/>
          </a:xfrm>
          <a:custGeom>
            <a:avLst/>
            <a:gdLst/>
            <a:ahLst/>
            <a:cxnLst/>
            <a:rect r="r" b="b" t="t" l="l"/>
            <a:pathLst>
              <a:path h="3877678" w="4226352">
                <a:moveTo>
                  <a:pt x="0" y="0"/>
                </a:moveTo>
                <a:lnTo>
                  <a:pt x="4226352" y="0"/>
                </a:lnTo>
                <a:lnTo>
                  <a:pt x="4226352" y="3877678"/>
                </a:lnTo>
                <a:lnTo>
                  <a:pt x="0" y="38776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615670" y="2637649"/>
            <a:ext cx="7182315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かに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kani/crab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834117" y="2858163"/>
            <a:ext cx="4773868" cy="2538106"/>
          </a:xfrm>
          <a:custGeom>
            <a:avLst/>
            <a:gdLst/>
            <a:ahLst/>
            <a:cxnLst/>
            <a:rect r="r" b="b" t="t" l="l"/>
            <a:pathLst>
              <a:path h="2538106" w="4773868">
                <a:moveTo>
                  <a:pt x="0" y="0"/>
                </a:moveTo>
                <a:lnTo>
                  <a:pt x="4773867" y="0"/>
                </a:lnTo>
                <a:lnTo>
                  <a:pt x="4773867" y="2538106"/>
                </a:lnTo>
                <a:lnTo>
                  <a:pt x="0" y="25381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さかな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sakana/fish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574346" y="1651176"/>
            <a:ext cx="2948421" cy="4257648"/>
          </a:xfrm>
          <a:custGeom>
            <a:avLst/>
            <a:gdLst/>
            <a:ahLst/>
            <a:cxnLst/>
            <a:rect r="r" b="b" t="t" l="l"/>
            <a:pathLst>
              <a:path h="4257648" w="2948421">
                <a:moveTo>
                  <a:pt x="0" y="0"/>
                </a:moveTo>
                <a:lnTo>
                  <a:pt x="2948421" y="0"/>
                </a:lnTo>
                <a:lnTo>
                  <a:pt x="2948421" y="4257648"/>
                </a:lnTo>
                <a:lnTo>
                  <a:pt x="0" y="4257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くらげ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kurage/jelly fish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654969" y="2660998"/>
            <a:ext cx="5085475" cy="2659280"/>
          </a:xfrm>
          <a:custGeom>
            <a:avLst/>
            <a:gdLst/>
            <a:ahLst/>
            <a:cxnLst/>
            <a:rect r="r" b="b" t="t" l="l"/>
            <a:pathLst>
              <a:path h="2659280" w="5085475">
                <a:moveTo>
                  <a:pt x="0" y="0"/>
                </a:moveTo>
                <a:lnTo>
                  <a:pt x="5085475" y="0"/>
                </a:lnTo>
                <a:lnTo>
                  <a:pt x="5085475" y="2659279"/>
                </a:lnTo>
                <a:lnTo>
                  <a:pt x="0" y="2659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さめ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same/shark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165665" y="2452715"/>
            <a:ext cx="5055177" cy="3056276"/>
          </a:xfrm>
          <a:custGeom>
            <a:avLst/>
            <a:gdLst/>
            <a:ahLst/>
            <a:cxnLst/>
            <a:rect r="r" b="b" t="t" l="l"/>
            <a:pathLst>
              <a:path h="3056276" w="5055177">
                <a:moveTo>
                  <a:pt x="0" y="0"/>
                </a:moveTo>
                <a:lnTo>
                  <a:pt x="5055177" y="0"/>
                </a:lnTo>
                <a:lnTo>
                  <a:pt x="5055177" y="3056276"/>
                </a:lnTo>
                <a:lnTo>
                  <a:pt x="0" y="30562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えび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ebi/shrimp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423872" y="1692162"/>
            <a:ext cx="1844256" cy="4175675"/>
          </a:xfrm>
          <a:custGeom>
            <a:avLst/>
            <a:gdLst/>
            <a:ahLst/>
            <a:cxnLst/>
            <a:rect r="r" b="b" t="t" l="l"/>
            <a:pathLst>
              <a:path h="4175675" w="1844256">
                <a:moveTo>
                  <a:pt x="0" y="0"/>
                </a:moveTo>
                <a:lnTo>
                  <a:pt x="1844256" y="0"/>
                </a:lnTo>
                <a:lnTo>
                  <a:pt x="1844256" y="4175676"/>
                </a:lnTo>
                <a:lnTo>
                  <a:pt x="0" y="41756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562234" y="2372339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いか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ika/squid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037032" y="2089175"/>
            <a:ext cx="5577530" cy="3720677"/>
          </a:xfrm>
          <a:custGeom>
            <a:avLst/>
            <a:gdLst/>
            <a:ahLst/>
            <a:cxnLst/>
            <a:rect r="r" b="b" t="t" l="l"/>
            <a:pathLst>
              <a:path h="3720677" w="5577530">
                <a:moveTo>
                  <a:pt x="0" y="0"/>
                </a:moveTo>
                <a:lnTo>
                  <a:pt x="5577531" y="0"/>
                </a:lnTo>
                <a:lnTo>
                  <a:pt x="5577531" y="3720678"/>
                </a:lnTo>
                <a:lnTo>
                  <a:pt x="0" y="37206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くじら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kujira/whale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72100" y="2086518"/>
            <a:ext cx="4277580" cy="3805264"/>
          </a:xfrm>
          <a:custGeom>
            <a:avLst/>
            <a:gdLst/>
            <a:ahLst/>
            <a:cxnLst/>
            <a:rect r="r" b="b" t="t" l="l"/>
            <a:pathLst>
              <a:path h="3805264" w="4277580">
                <a:moveTo>
                  <a:pt x="0" y="0"/>
                </a:moveTo>
                <a:lnTo>
                  <a:pt x="4277580" y="0"/>
                </a:lnTo>
                <a:lnTo>
                  <a:pt x="4277580" y="3805264"/>
                </a:lnTo>
                <a:lnTo>
                  <a:pt x="0" y="38052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ひとで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hitode/starfish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168720" y="1359257"/>
            <a:ext cx="4354560" cy="6048000"/>
          </a:xfrm>
          <a:custGeom>
            <a:avLst/>
            <a:gdLst/>
            <a:ahLst/>
            <a:cxnLst/>
            <a:rect r="r" b="b" t="t" l="l"/>
            <a:pathLst>
              <a:path h="6048000" w="4354560">
                <a:moveTo>
                  <a:pt x="0" y="0"/>
                </a:moveTo>
                <a:lnTo>
                  <a:pt x="4354560" y="0"/>
                </a:lnTo>
                <a:lnTo>
                  <a:pt x="4354560" y="6048000"/>
                </a:lnTo>
                <a:lnTo>
                  <a:pt x="0" y="604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たこ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tako/octopus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4095296" y="2098575"/>
            <a:ext cx="2247504" cy="3362849"/>
          </a:xfrm>
          <a:custGeom>
            <a:avLst/>
            <a:gdLst/>
            <a:ahLst/>
            <a:cxnLst/>
            <a:rect r="r" b="b" t="t" l="l"/>
            <a:pathLst>
              <a:path h="3362849" w="2247504">
                <a:moveTo>
                  <a:pt x="0" y="0"/>
                </a:moveTo>
                <a:lnTo>
                  <a:pt x="2247505" y="0"/>
                </a:lnTo>
                <a:lnTo>
                  <a:pt x="2247505" y="3362850"/>
                </a:lnTo>
                <a:lnTo>
                  <a:pt x="0" y="3362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2426083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かい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316832" y="4395159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kai/shell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28464" y="1680148"/>
            <a:ext cx="4835072" cy="4514749"/>
          </a:xfrm>
          <a:custGeom>
            <a:avLst/>
            <a:gdLst/>
            <a:ahLst/>
            <a:cxnLst/>
            <a:rect r="r" b="b" t="t" l="l"/>
            <a:pathLst>
              <a:path h="4514749" w="4835072">
                <a:moveTo>
                  <a:pt x="0" y="0"/>
                </a:moveTo>
                <a:lnTo>
                  <a:pt x="4835072" y="0"/>
                </a:lnTo>
                <a:lnTo>
                  <a:pt x="4835072" y="4514749"/>
                </a:lnTo>
                <a:lnTo>
                  <a:pt x="0" y="45147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しゃち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1318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shachi/killer whale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891950" y="1257614"/>
            <a:ext cx="4467591" cy="4260965"/>
          </a:xfrm>
          <a:custGeom>
            <a:avLst/>
            <a:gdLst/>
            <a:ahLst/>
            <a:cxnLst/>
            <a:rect r="r" b="b" t="t" l="l"/>
            <a:pathLst>
              <a:path h="4260965" w="4467591">
                <a:moveTo>
                  <a:pt x="0" y="0"/>
                </a:moveTo>
                <a:lnTo>
                  <a:pt x="4467591" y="0"/>
                </a:lnTo>
                <a:lnTo>
                  <a:pt x="4467591" y="4260965"/>
                </a:lnTo>
                <a:lnTo>
                  <a:pt x="0" y="426096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390254"/>
            <a:ext cx="9977023" cy="19323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819"/>
              </a:lnSpc>
            </a:pPr>
            <a:r>
              <a:rPr lang="en-US" sz="112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さんご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9343" y="4556392"/>
            <a:ext cx="8273313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sango/coral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939417" y="1718779"/>
            <a:ext cx="4379753" cy="4122443"/>
          </a:xfrm>
          <a:custGeom>
            <a:avLst/>
            <a:gdLst/>
            <a:ahLst/>
            <a:cxnLst/>
            <a:rect r="r" b="b" t="t" l="l"/>
            <a:pathLst>
              <a:path h="4122443" w="4379753">
                <a:moveTo>
                  <a:pt x="0" y="0"/>
                </a:moveTo>
                <a:lnTo>
                  <a:pt x="4379753" y="0"/>
                </a:lnTo>
                <a:lnTo>
                  <a:pt x="4379753" y="4122442"/>
                </a:lnTo>
                <a:lnTo>
                  <a:pt x="0" y="41224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586683"/>
            <a:ext cx="9977023" cy="1708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あしか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56000" y="4726627"/>
            <a:ext cx="9482657" cy="40427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ashika/sea lion</a:t>
            </a:r>
          </a:p>
          <a:p>
            <a:pPr algn="ctr">
              <a:lnSpc>
                <a:spcPts val="10798"/>
              </a:lnSpc>
            </a:pP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3180659" y="2192936"/>
            <a:ext cx="4115650" cy="3349110"/>
          </a:xfrm>
          <a:custGeom>
            <a:avLst/>
            <a:gdLst/>
            <a:ahLst/>
            <a:cxnLst/>
            <a:rect r="r" b="b" t="t" l="l"/>
            <a:pathLst>
              <a:path h="3349110" w="4115650">
                <a:moveTo>
                  <a:pt x="0" y="0"/>
                </a:moveTo>
                <a:lnTo>
                  <a:pt x="4115650" y="0"/>
                </a:lnTo>
                <a:lnTo>
                  <a:pt x="4115650" y="3349110"/>
                </a:lnTo>
                <a:lnTo>
                  <a:pt x="0" y="33491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357488" y="2666732"/>
            <a:ext cx="9977023" cy="17506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4279"/>
              </a:lnSpc>
            </a:pPr>
            <a:r>
              <a:rPr lang="en-US" sz="10199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うみへび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04672" y="4556392"/>
            <a:ext cx="9482657" cy="26806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98"/>
              </a:lnSpc>
            </a:pPr>
            <a:r>
              <a:rPr lang="en-US" sz="7713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umihebi/sea ​​snake</a:t>
            </a:r>
          </a:p>
          <a:p>
            <a:pPr algn="ctr">
              <a:lnSpc>
                <a:spcPts val="10798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902088" y="3780000"/>
            <a:ext cx="2551395" cy="2401500"/>
          </a:xfrm>
          <a:custGeom>
            <a:avLst/>
            <a:gdLst/>
            <a:ahLst/>
            <a:cxnLst/>
            <a:rect r="r" b="b" t="t" l="l"/>
            <a:pathLst>
              <a:path h="2401500" w="2551395">
                <a:moveTo>
                  <a:pt x="0" y="0"/>
                </a:moveTo>
                <a:lnTo>
                  <a:pt x="2551394" y="0"/>
                </a:lnTo>
                <a:lnTo>
                  <a:pt x="2551394" y="2401500"/>
                </a:lnTo>
                <a:lnTo>
                  <a:pt x="0" y="2401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991894" y="3847679"/>
            <a:ext cx="2499407" cy="2333821"/>
          </a:xfrm>
          <a:custGeom>
            <a:avLst/>
            <a:gdLst/>
            <a:ahLst/>
            <a:cxnLst/>
            <a:rect r="r" b="b" t="t" l="l"/>
            <a:pathLst>
              <a:path h="2333821" w="2499407">
                <a:moveTo>
                  <a:pt x="0" y="0"/>
                </a:moveTo>
                <a:lnTo>
                  <a:pt x="2499407" y="0"/>
                </a:lnTo>
                <a:lnTo>
                  <a:pt x="2499407" y="2333821"/>
                </a:lnTo>
                <a:lnTo>
                  <a:pt x="0" y="23338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① Which is bigger?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おおきい？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219236" y="3528288"/>
            <a:ext cx="2470391" cy="3431099"/>
          </a:xfrm>
          <a:custGeom>
            <a:avLst/>
            <a:gdLst/>
            <a:ahLst/>
            <a:cxnLst/>
            <a:rect r="r" b="b" t="t" l="l"/>
            <a:pathLst>
              <a:path h="3431099" w="2470391">
                <a:moveTo>
                  <a:pt x="0" y="0"/>
                </a:moveTo>
                <a:lnTo>
                  <a:pt x="2470391" y="0"/>
                </a:lnTo>
                <a:lnTo>
                  <a:pt x="2470391" y="3431099"/>
                </a:lnTo>
                <a:lnTo>
                  <a:pt x="0" y="34310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786941" y="3780000"/>
            <a:ext cx="2704578" cy="2405947"/>
          </a:xfrm>
          <a:custGeom>
            <a:avLst/>
            <a:gdLst/>
            <a:ahLst/>
            <a:cxnLst/>
            <a:rect r="r" b="b" t="t" l="l"/>
            <a:pathLst>
              <a:path h="2405947" w="2704578">
                <a:moveTo>
                  <a:pt x="0" y="0"/>
                </a:moveTo>
                <a:lnTo>
                  <a:pt x="2704578" y="0"/>
                </a:lnTo>
                <a:lnTo>
                  <a:pt x="2704578" y="2405947"/>
                </a:lnTo>
                <a:lnTo>
                  <a:pt x="0" y="24059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② Which is smaller?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ちいさい？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140659" y="4081389"/>
            <a:ext cx="3000595" cy="1569061"/>
          </a:xfrm>
          <a:custGeom>
            <a:avLst/>
            <a:gdLst/>
            <a:ahLst/>
            <a:cxnLst/>
            <a:rect r="r" b="b" t="t" l="l"/>
            <a:pathLst>
              <a:path h="1569061" w="3000595">
                <a:moveTo>
                  <a:pt x="0" y="0"/>
                </a:moveTo>
                <a:lnTo>
                  <a:pt x="3000596" y="0"/>
                </a:lnTo>
                <a:lnTo>
                  <a:pt x="3000596" y="1569061"/>
                </a:lnTo>
                <a:lnTo>
                  <a:pt x="0" y="15690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225357" y="4175890"/>
            <a:ext cx="2058723" cy="1474560"/>
          </a:xfrm>
          <a:custGeom>
            <a:avLst/>
            <a:gdLst/>
            <a:ahLst/>
            <a:cxnLst/>
            <a:rect r="r" b="b" t="t" l="l"/>
            <a:pathLst>
              <a:path h="1474560" w="2058723">
                <a:moveTo>
                  <a:pt x="0" y="0"/>
                </a:moveTo>
                <a:lnTo>
                  <a:pt x="2058723" y="0"/>
                </a:lnTo>
                <a:lnTo>
                  <a:pt x="2058723" y="1474560"/>
                </a:lnTo>
                <a:lnTo>
                  <a:pt x="0" y="14745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③ Which is faster?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はやい？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549724" y="4081389"/>
            <a:ext cx="2796276" cy="1690582"/>
          </a:xfrm>
          <a:custGeom>
            <a:avLst/>
            <a:gdLst/>
            <a:ahLst/>
            <a:cxnLst/>
            <a:rect r="r" b="b" t="t" l="l"/>
            <a:pathLst>
              <a:path h="1690582" w="2796276">
                <a:moveTo>
                  <a:pt x="0" y="0"/>
                </a:moveTo>
                <a:lnTo>
                  <a:pt x="2796276" y="0"/>
                </a:lnTo>
                <a:lnTo>
                  <a:pt x="2796276" y="1690581"/>
                </a:lnTo>
                <a:lnTo>
                  <a:pt x="0" y="16905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136628" y="4235276"/>
            <a:ext cx="1888410" cy="1536694"/>
          </a:xfrm>
          <a:custGeom>
            <a:avLst/>
            <a:gdLst/>
            <a:ahLst/>
            <a:cxnLst/>
            <a:rect r="r" b="b" t="t" l="l"/>
            <a:pathLst>
              <a:path h="1536694" w="1888410">
                <a:moveTo>
                  <a:pt x="0" y="0"/>
                </a:moveTo>
                <a:lnTo>
                  <a:pt x="1888410" y="0"/>
                </a:lnTo>
                <a:lnTo>
                  <a:pt x="1888410" y="1536694"/>
                </a:lnTo>
                <a:lnTo>
                  <a:pt x="0" y="15366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④ Which is slower?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おそい？</a:t>
            </a:r>
          </a:p>
          <a:p>
            <a:pPr algn="ctr">
              <a:lnSpc>
                <a:spcPts val="7420"/>
              </a:lnSpc>
            </a:pP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2197328" y="3780000"/>
            <a:ext cx="2499407" cy="2333821"/>
          </a:xfrm>
          <a:custGeom>
            <a:avLst/>
            <a:gdLst/>
            <a:ahLst/>
            <a:cxnLst/>
            <a:rect r="r" b="b" t="t" l="l"/>
            <a:pathLst>
              <a:path h="2333821" w="2499407">
                <a:moveTo>
                  <a:pt x="0" y="0"/>
                </a:moveTo>
                <a:lnTo>
                  <a:pt x="2499407" y="0"/>
                </a:lnTo>
                <a:lnTo>
                  <a:pt x="2499407" y="2333821"/>
                </a:lnTo>
                <a:lnTo>
                  <a:pt x="0" y="233382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547608" y="4081389"/>
            <a:ext cx="3000595" cy="1569061"/>
          </a:xfrm>
          <a:custGeom>
            <a:avLst/>
            <a:gdLst/>
            <a:ahLst/>
            <a:cxnLst/>
            <a:rect r="r" b="b" t="t" l="l"/>
            <a:pathLst>
              <a:path h="1569061" w="3000595">
                <a:moveTo>
                  <a:pt x="0" y="0"/>
                </a:moveTo>
                <a:lnTo>
                  <a:pt x="3000595" y="0"/>
                </a:lnTo>
                <a:lnTo>
                  <a:pt x="3000595" y="1569061"/>
                </a:lnTo>
                <a:lnTo>
                  <a:pt x="0" y="15690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⑤ Which is strong?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つよい？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553514" y="4081389"/>
            <a:ext cx="3459575" cy="1414101"/>
          </a:xfrm>
          <a:custGeom>
            <a:avLst/>
            <a:gdLst/>
            <a:ahLst/>
            <a:cxnLst/>
            <a:rect r="r" b="b" t="t" l="l"/>
            <a:pathLst>
              <a:path h="1414101" w="3459575">
                <a:moveTo>
                  <a:pt x="0" y="0"/>
                </a:moveTo>
                <a:lnTo>
                  <a:pt x="3459575" y="0"/>
                </a:lnTo>
                <a:lnTo>
                  <a:pt x="3459575" y="1414101"/>
                </a:lnTo>
                <a:lnTo>
                  <a:pt x="0" y="1414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6058326" y="4081389"/>
            <a:ext cx="2879130" cy="1530738"/>
          </a:xfrm>
          <a:custGeom>
            <a:avLst/>
            <a:gdLst/>
            <a:ahLst/>
            <a:cxnLst/>
            <a:rect r="r" b="b" t="t" l="l"/>
            <a:pathLst>
              <a:path h="1530738" w="2879130">
                <a:moveTo>
                  <a:pt x="0" y="0"/>
                </a:moveTo>
                <a:lnTo>
                  <a:pt x="2879131" y="0"/>
                </a:lnTo>
                <a:lnTo>
                  <a:pt x="2879131" y="1530737"/>
                </a:lnTo>
                <a:lnTo>
                  <a:pt x="0" y="153073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⑥ Which is cute?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かわいい？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143970" y="4380730"/>
            <a:ext cx="3459575" cy="1414101"/>
          </a:xfrm>
          <a:custGeom>
            <a:avLst/>
            <a:gdLst/>
            <a:ahLst/>
            <a:cxnLst/>
            <a:rect r="r" b="b" t="t" l="l"/>
            <a:pathLst>
              <a:path h="1414101" w="3459575">
                <a:moveTo>
                  <a:pt x="0" y="0"/>
                </a:moveTo>
                <a:lnTo>
                  <a:pt x="3459575" y="0"/>
                </a:lnTo>
                <a:lnTo>
                  <a:pt x="3459575" y="1414101"/>
                </a:lnTo>
                <a:lnTo>
                  <a:pt x="0" y="14141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619268" y="4225770"/>
            <a:ext cx="3000595" cy="1569061"/>
          </a:xfrm>
          <a:custGeom>
            <a:avLst/>
            <a:gdLst/>
            <a:ahLst/>
            <a:cxnLst/>
            <a:rect r="r" b="b" t="t" l="l"/>
            <a:pathLst>
              <a:path h="1569061" w="3000595">
                <a:moveTo>
                  <a:pt x="0" y="0"/>
                </a:moveTo>
                <a:lnTo>
                  <a:pt x="3000595" y="0"/>
                </a:lnTo>
                <a:lnTo>
                  <a:pt x="3000595" y="1569061"/>
                </a:lnTo>
                <a:lnTo>
                  <a:pt x="0" y="15690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⑦ Which is scary?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こわい？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46469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⑧Which do you like?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すき？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 </a:t>
            </a:r>
          </a:p>
          <a:p>
            <a:pPr algn="ctr">
              <a:lnSpc>
                <a:spcPts val="7420"/>
              </a:lnSpc>
            </a:pP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091061" y="3780000"/>
            <a:ext cx="2336575" cy="2228509"/>
          </a:xfrm>
          <a:custGeom>
            <a:avLst/>
            <a:gdLst/>
            <a:ahLst/>
            <a:cxnLst/>
            <a:rect r="r" b="b" t="t" l="l"/>
            <a:pathLst>
              <a:path h="2228509" w="2336575">
                <a:moveTo>
                  <a:pt x="0" y="0"/>
                </a:moveTo>
                <a:lnTo>
                  <a:pt x="2336575" y="0"/>
                </a:lnTo>
                <a:lnTo>
                  <a:pt x="2336575" y="2228509"/>
                </a:lnTo>
                <a:lnTo>
                  <a:pt x="0" y="22285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712405" y="3742325"/>
            <a:ext cx="1474319" cy="2205964"/>
          </a:xfrm>
          <a:custGeom>
            <a:avLst/>
            <a:gdLst/>
            <a:ahLst/>
            <a:cxnLst/>
            <a:rect r="r" b="b" t="t" l="l"/>
            <a:pathLst>
              <a:path h="2205964" w="1474319">
                <a:moveTo>
                  <a:pt x="0" y="0"/>
                </a:moveTo>
                <a:lnTo>
                  <a:pt x="1474319" y="0"/>
                </a:lnTo>
                <a:lnTo>
                  <a:pt x="1474319" y="2205964"/>
                </a:lnTo>
                <a:lnTo>
                  <a:pt x="0" y="22059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4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52743" y="1301359"/>
            <a:ext cx="9977023" cy="37134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⑨Which is hard?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かたい？</a:t>
            </a:r>
          </a:p>
          <a:p>
            <a:pPr algn="ctr">
              <a:lnSpc>
                <a:spcPts val="7420"/>
              </a:lnSpc>
            </a:pP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2381840" y="3911576"/>
            <a:ext cx="2446424" cy="1752251"/>
          </a:xfrm>
          <a:custGeom>
            <a:avLst/>
            <a:gdLst/>
            <a:ahLst/>
            <a:cxnLst/>
            <a:rect r="r" b="b" t="t" l="l"/>
            <a:pathLst>
              <a:path h="1752251" w="2446424">
                <a:moveTo>
                  <a:pt x="0" y="0"/>
                </a:moveTo>
                <a:lnTo>
                  <a:pt x="2446425" y="0"/>
                </a:lnTo>
                <a:lnTo>
                  <a:pt x="2446425" y="1752251"/>
                </a:lnTo>
                <a:lnTo>
                  <a:pt x="0" y="1752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364491" y="3457863"/>
            <a:ext cx="1474319" cy="2205964"/>
          </a:xfrm>
          <a:custGeom>
            <a:avLst/>
            <a:gdLst/>
            <a:ahLst/>
            <a:cxnLst/>
            <a:rect r="r" b="b" t="t" l="l"/>
            <a:pathLst>
              <a:path h="2205964" w="1474319">
                <a:moveTo>
                  <a:pt x="0" y="0"/>
                </a:moveTo>
                <a:lnTo>
                  <a:pt x="1474319" y="0"/>
                </a:lnTo>
                <a:lnTo>
                  <a:pt x="1474319" y="2205964"/>
                </a:lnTo>
                <a:lnTo>
                  <a:pt x="0" y="22059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slides/slide4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E17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6000" y="756000"/>
            <a:ext cx="9180000" cy="6048000"/>
            <a:chOff x="0" y="0"/>
            <a:chExt cx="4225471" cy="27838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25472" cy="2783840"/>
            </a:xfrm>
            <a:custGeom>
              <a:avLst/>
              <a:gdLst/>
              <a:ahLst/>
              <a:cxnLst/>
              <a:rect r="r" b="b" t="t" l="l"/>
              <a:pathLst>
                <a:path h="2783840" w="4225472">
                  <a:moveTo>
                    <a:pt x="0" y="0"/>
                  </a:moveTo>
                  <a:lnTo>
                    <a:pt x="4225472" y="0"/>
                  </a:lnTo>
                  <a:lnTo>
                    <a:pt x="4225472" y="2783840"/>
                  </a:lnTo>
                  <a:lnTo>
                    <a:pt x="0" y="278384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Freeform 4" id="4"/>
          <p:cNvSpPr/>
          <p:nvPr/>
        </p:nvSpPr>
        <p:spPr>
          <a:xfrm flipH="false" flipV="false" rot="0">
            <a:off x="1376863" y="4309070"/>
            <a:ext cx="3459575" cy="1414101"/>
          </a:xfrm>
          <a:custGeom>
            <a:avLst/>
            <a:gdLst/>
            <a:ahLst/>
            <a:cxnLst/>
            <a:rect r="r" b="b" t="t" l="l"/>
            <a:pathLst>
              <a:path h="1414101" w="3459575">
                <a:moveTo>
                  <a:pt x="0" y="0"/>
                </a:moveTo>
                <a:lnTo>
                  <a:pt x="3459575" y="0"/>
                </a:lnTo>
                <a:lnTo>
                  <a:pt x="3459575" y="1414102"/>
                </a:lnTo>
                <a:lnTo>
                  <a:pt x="0" y="14141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346000" y="3780000"/>
            <a:ext cx="3217297" cy="2146205"/>
          </a:xfrm>
          <a:custGeom>
            <a:avLst/>
            <a:gdLst/>
            <a:ahLst/>
            <a:cxnLst/>
            <a:rect r="r" b="b" t="t" l="l"/>
            <a:pathLst>
              <a:path h="2146205" w="3217297">
                <a:moveTo>
                  <a:pt x="0" y="0"/>
                </a:moveTo>
                <a:lnTo>
                  <a:pt x="3217297" y="0"/>
                </a:lnTo>
                <a:lnTo>
                  <a:pt x="3217297" y="2146205"/>
                </a:lnTo>
                <a:lnTo>
                  <a:pt x="0" y="214620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2743" y="1301359"/>
            <a:ext cx="9977023" cy="27800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⑩ Which do you like?</a:t>
            </a:r>
          </a:p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000000"/>
                </a:solidFill>
                <a:latin typeface="KG Primary Penmanship"/>
                <a:ea typeface="KG Primary Penmanship"/>
                <a:cs typeface="KG Primary Penmanship"/>
                <a:sym typeface="KG Primary Penmanship"/>
              </a:rPr>
              <a:t>👉どっちが すき？</a:t>
            </a:r>
          </a:p>
          <a:p>
            <a:pPr algn="ctr">
              <a:lnSpc>
                <a:spcPts val="7420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4461921" y="7177175"/>
            <a:ext cx="2014299" cy="381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0"/>
              </a:lnSpc>
            </a:pPr>
            <a:r>
              <a:rPr lang="en-US" sz="1100">
                <a:solidFill>
                  <a:srgbClr val="FFFFFF"/>
                </a:solidFill>
                <a:latin typeface="Source Han Sans JP"/>
                <a:ea typeface="Source Han Sans JP"/>
                <a:cs typeface="Source Han Sans JP"/>
                <a:sym typeface="Source Han Sans JP"/>
              </a:rPr>
              <a:t>© 2026 あそんでバイリンガル！</a:t>
            </a:r>
          </a:p>
          <a:p>
            <a:pPr algn="ctr">
              <a:lnSpc>
                <a:spcPts val="1540"/>
              </a:lnSpc>
            </a:p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DAHIYb4npoA</dc:identifier>
  <dcterms:modified xsi:type="dcterms:W3CDTF">2011-08-01T06:04:30Z</dcterms:modified>
  <cp:revision>1</cp:revision>
  <dc:title>Flashcard-sea animal</dc:title>
</cp:coreProperties>
</file>