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x="10693400" cy="7556500"/>
  <p:notesSz cx="6858000" cy="9144000"/>
  <p:embeddedFontLst>
    <p:embeddedFont>
      <p:font typeface="KG Primary Penmanship" charset="1" panose="02000506000000020003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fonts/font48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3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7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232013" y="2033319"/>
            <a:ext cx="4227973" cy="3493363"/>
          </a:xfrm>
          <a:custGeom>
            <a:avLst/>
            <a:gdLst/>
            <a:ahLst/>
            <a:cxnLst/>
            <a:rect r="r" b="b" t="t" l="l"/>
            <a:pathLst>
              <a:path h="3493363" w="4227973">
                <a:moveTo>
                  <a:pt x="0" y="0"/>
                </a:moveTo>
                <a:lnTo>
                  <a:pt x="4227974" y="0"/>
                </a:lnTo>
                <a:lnTo>
                  <a:pt x="4227974" y="3493362"/>
                </a:lnTo>
                <a:lnTo>
                  <a:pt x="0" y="34933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15670" y="2637649"/>
            <a:ext cx="7182315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にんじん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ninjin/carrot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363244" y="1741400"/>
            <a:ext cx="3965512" cy="3851504"/>
          </a:xfrm>
          <a:custGeom>
            <a:avLst/>
            <a:gdLst/>
            <a:ahLst/>
            <a:cxnLst/>
            <a:rect r="r" b="b" t="t" l="l"/>
            <a:pathLst>
              <a:path h="3851504" w="3965512">
                <a:moveTo>
                  <a:pt x="0" y="0"/>
                </a:moveTo>
                <a:lnTo>
                  <a:pt x="3965512" y="0"/>
                </a:lnTo>
                <a:lnTo>
                  <a:pt x="3965512" y="3851504"/>
                </a:lnTo>
                <a:lnTo>
                  <a:pt x="0" y="38515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15670" y="2637649"/>
            <a:ext cx="7182315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キャベツ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kyabetsu/cabbage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677398" y="1750769"/>
            <a:ext cx="4713194" cy="3841253"/>
          </a:xfrm>
          <a:custGeom>
            <a:avLst/>
            <a:gdLst/>
            <a:ahLst/>
            <a:cxnLst/>
            <a:rect r="r" b="b" t="t" l="l"/>
            <a:pathLst>
              <a:path h="3841253" w="4713194">
                <a:moveTo>
                  <a:pt x="0" y="0"/>
                </a:moveTo>
                <a:lnTo>
                  <a:pt x="4713194" y="0"/>
                </a:lnTo>
                <a:lnTo>
                  <a:pt x="4713194" y="3841254"/>
                </a:lnTo>
                <a:lnTo>
                  <a:pt x="0" y="38412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15670" y="2637649"/>
            <a:ext cx="7182315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きゅうり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kyu-ri/cucumber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266407" y="1759844"/>
            <a:ext cx="3826504" cy="3788239"/>
          </a:xfrm>
          <a:custGeom>
            <a:avLst/>
            <a:gdLst/>
            <a:ahLst/>
            <a:cxnLst/>
            <a:rect r="r" b="b" t="t" l="l"/>
            <a:pathLst>
              <a:path h="3788239" w="3826504">
                <a:moveTo>
                  <a:pt x="0" y="0"/>
                </a:moveTo>
                <a:lnTo>
                  <a:pt x="3826504" y="0"/>
                </a:lnTo>
                <a:lnTo>
                  <a:pt x="3826504" y="3788240"/>
                </a:lnTo>
                <a:lnTo>
                  <a:pt x="0" y="3788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かぼちゃ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kabocha/pumpkin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315076" y="1899172"/>
            <a:ext cx="4061848" cy="4538378"/>
          </a:xfrm>
          <a:custGeom>
            <a:avLst/>
            <a:gdLst/>
            <a:ahLst/>
            <a:cxnLst/>
            <a:rect r="r" b="b" t="t" l="l"/>
            <a:pathLst>
              <a:path h="4538378" w="4061848">
                <a:moveTo>
                  <a:pt x="0" y="0"/>
                </a:moveTo>
                <a:lnTo>
                  <a:pt x="4061848" y="0"/>
                </a:lnTo>
                <a:lnTo>
                  <a:pt x="4061848" y="4538377"/>
                </a:lnTo>
                <a:lnTo>
                  <a:pt x="0" y="45383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たまねぎ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tamanegi/onion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272752" y="1313807"/>
            <a:ext cx="3625303" cy="4932385"/>
          </a:xfrm>
          <a:custGeom>
            <a:avLst/>
            <a:gdLst/>
            <a:ahLst/>
            <a:cxnLst/>
            <a:rect r="r" b="b" t="t" l="l"/>
            <a:pathLst>
              <a:path h="4932385" w="3625303">
                <a:moveTo>
                  <a:pt x="0" y="0"/>
                </a:moveTo>
                <a:lnTo>
                  <a:pt x="3625303" y="0"/>
                </a:lnTo>
                <a:lnTo>
                  <a:pt x="3625303" y="4932386"/>
                </a:lnTo>
                <a:lnTo>
                  <a:pt x="0" y="49323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はくさい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hakusai/chinese cabbage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994401" y="1305676"/>
            <a:ext cx="2703199" cy="4948648"/>
          </a:xfrm>
          <a:custGeom>
            <a:avLst/>
            <a:gdLst/>
            <a:ahLst/>
            <a:cxnLst/>
            <a:rect r="r" b="b" t="t" l="l"/>
            <a:pathLst>
              <a:path h="4948648" w="2703199">
                <a:moveTo>
                  <a:pt x="0" y="0"/>
                </a:moveTo>
                <a:lnTo>
                  <a:pt x="2703198" y="0"/>
                </a:lnTo>
                <a:lnTo>
                  <a:pt x="2703198" y="4948648"/>
                </a:lnTo>
                <a:lnTo>
                  <a:pt x="0" y="49486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とうもろこし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toumorokoshi/corn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4493495" y="1452341"/>
            <a:ext cx="1705010" cy="4655317"/>
          </a:xfrm>
          <a:custGeom>
            <a:avLst/>
            <a:gdLst/>
            <a:ahLst/>
            <a:cxnLst/>
            <a:rect r="r" b="b" t="t" l="l"/>
            <a:pathLst>
              <a:path h="4655317" w="1705010">
                <a:moveTo>
                  <a:pt x="0" y="0"/>
                </a:moveTo>
                <a:lnTo>
                  <a:pt x="1705010" y="0"/>
                </a:lnTo>
                <a:lnTo>
                  <a:pt x="1705010" y="4655318"/>
                </a:lnTo>
                <a:lnTo>
                  <a:pt x="0" y="46553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アスパラガス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268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asuparagasu/asparagus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540966" y="1550908"/>
            <a:ext cx="5856400" cy="4458185"/>
          </a:xfrm>
          <a:custGeom>
            <a:avLst/>
            <a:gdLst/>
            <a:ahLst/>
            <a:cxnLst/>
            <a:rect r="r" b="b" t="t" l="l"/>
            <a:pathLst>
              <a:path h="4458185" w="5856400">
                <a:moveTo>
                  <a:pt x="0" y="0"/>
                </a:moveTo>
                <a:lnTo>
                  <a:pt x="5856401" y="0"/>
                </a:lnTo>
                <a:lnTo>
                  <a:pt x="5856401" y="4458184"/>
                </a:lnTo>
                <a:lnTo>
                  <a:pt x="0" y="44581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ブロッコリー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268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brokkori-/broccoli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4207822" y="1913845"/>
            <a:ext cx="2495983" cy="3732310"/>
          </a:xfrm>
          <a:custGeom>
            <a:avLst/>
            <a:gdLst/>
            <a:ahLst/>
            <a:cxnLst/>
            <a:rect r="r" b="b" t="t" l="l"/>
            <a:pathLst>
              <a:path h="3732310" w="2495983">
                <a:moveTo>
                  <a:pt x="0" y="0"/>
                </a:moveTo>
                <a:lnTo>
                  <a:pt x="2495982" y="0"/>
                </a:lnTo>
                <a:lnTo>
                  <a:pt x="2495982" y="3732310"/>
                </a:lnTo>
                <a:lnTo>
                  <a:pt x="0" y="37323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かぶ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kabu/turnip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157798" y="1204396"/>
            <a:ext cx="5035306" cy="5151208"/>
          </a:xfrm>
          <a:custGeom>
            <a:avLst/>
            <a:gdLst/>
            <a:ahLst/>
            <a:cxnLst/>
            <a:rect r="r" b="b" t="t" l="l"/>
            <a:pathLst>
              <a:path h="5151208" w="5035306">
                <a:moveTo>
                  <a:pt x="0" y="0"/>
                </a:moveTo>
                <a:lnTo>
                  <a:pt x="5035307" y="0"/>
                </a:lnTo>
                <a:lnTo>
                  <a:pt x="5035307" y="5151208"/>
                </a:lnTo>
                <a:lnTo>
                  <a:pt x="0" y="51512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だいこん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daikon/white radish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857285" y="1753787"/>
            <a:ext cx="4705284" cy="4052426"/>
          </a:xfrm>
          <a:custGeom>
            <a:avLst/>
            <a:gdLst/>
            <a:ahLst/>
            <a:cxnLst/>
            <a:rect r="r" b="b" t="t" l="l"/>
            <a:pathLst>
              <a:path h="4052426" w="4705284">
                <a:moveTo>
                  <a:pt x="0" y="0"/>
                </a:moveTo>
                <a:lnTo>
                  <a:pt x="4705284" y="0"/>
                </a:lnTo>
                <a:lnTo>
                  <a:pt x="4705284" y="4052426"/>
                </a:lnTo>
                <a:lnTo>
                  <a:pt x="0" y="4052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なすび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nasubi/egg plants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838699" y="2082704"/>
            <a:ext cx="5014602" cy="3842439"/>
          </a:xfrm>
          <a:custGeom>
            <a:avLst/>
            <a:gdLst/>
            <a:ahLst/>
            <a:cxnLst/>
            <a:rect r="r" b="b" t="t" l="l"/>
            <a:pathLst>
              <a:path h="3842439" w="5014602">
                <a:moveTo>
                  <a:pt x="0" y="0"/>
                </a:moveTo>
                <a:lnTo>
                  <a:pt x="5014602" y="0"/>
                </a:lnTo>
                <a:lnTo>
                  <a:pt x="5014602" y="3842438"/>
                </a:lnTo>
                <a:lnTo>
                  <a:pt x="0" y="38424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じゃがいも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jyagaimo/potate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394639" y="1701822"/>
            <a:ext cx="4172796" cy="3896348"/>
          </a:xfrm>
          <a:custGeom>
            <a:avLst/>
            <a:gdLst/>
            <a:ahLst/>
            <a:cxnLst/>
            <a:rect r="r" b="b" t="t" l="l"/>
            <a:pathLst>
              <a:path h="3896348" w="4172796">
                <a:moveTo>
                  <a:pt x="0" y="0"/>
                </a:moveTo>
                <a:lnTo>
                  <a:pt x="4172796" y="0"/>
                </a:lnTo>
                <a:lnTo>
                  <a:pt x="4172796" y="3896348"/>
                </a:lnTo>
                <a:lnTo>
                  <a:pt x="0" y="38963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ピーマン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268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pi-man/green pepper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799702" y="1574308"/>
            <a:ext cx="2762629" cy="4411384"/>
          </a:xfrm>
          <a:custGeom>
            <a:avLst/>
            <a:gdLst/>
            <a:ahLst/>
            <a:cxnLst/>
            <a:rect r="r" b="b" t="t" l="l"/>
            <a:pathLst>
              <a:path h="4411384" w="2762629">
                <a:moveTo>
                  <a:pt x="0" y="0"/>
                </a:moveTo>
                <a:lnTo>
                  <a:pt x="2762630" y="0"/>
                </a:lnTo>
                <a:lnTo>
                  <a:pt x="2762630" y="4411384"/>
                </a:lnTo>
                <a:lnTo>
                  <a:pt x="0" y="44113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586683"/>
            <a:ext cx="9977023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ねぎ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56000" y="4726627"/>
            <a:ext cx="9482657" cy="268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negi/green onion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951271" y="1798362"/>
            <a:ext cx="4789457" cy="3963276"/>
          </a:xfrm>
          <a:custGeom>
            <a:avLst/>
            <a:gdLst/>
            <a:ahLst/>
            <a:cxnLst/>
            <a:rect r="r" b="b" t="t" l="l"/>
            <a:pathLst>
              <a:path h="3963276" w="4789457">
                <a:moveTo>
                  <a:pt x="0" y="0"/>
                </a:moveTo>
                <a:lnTo>
                  <a:pt x="4789458" y="0"/>
                </a:lnTo>
                <a:lnTo>
                  <a:pt x="4789458" y="3963276"/>
                </a:lnTo>
                <a:lnTo>
                  <a:pt x="0" y="39632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666732"/>
            <a:ext cx="9977023" cy="1750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79"/>
              </a:lnSpc>
            </a:pPr>
            <a:r>
              <a:rPr lang="en-US" sz="101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とまと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04672" y="4556392"/>
            <a:ext cx="9482657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tomato/tomate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① Which is bigger?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おおきい？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227349" y="3780000"/>
            <a:ext cx="2633189" cy="2178964"/>
          </a:xfrm>
          <a:custGeom>
            <a:avLst/>
            <a:gdLst/>
            <a:ahLst/>
            <a:cxnLst/>
            <a:rect r="r" b="b" t="t" l="l"/>
            <a:pathLst>
              <a:path h="2178964" w="2633189">
                <a:moveTo>
                  <a:pt x="0" y="0"/>
                </a:moveTo>
                <a:lnTo>
                  <a:pt x="2633189" y="0"/>
                </a:lnTo>
                <a:lnTo>
                  <a:pt x="2633189" y="2178964"/>
                </a:lnTo>
                <a:lnTo>
                  <a:pt x="0" y="21789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049545" y="3332130"/>
            <a:ext cx="2038394" cy="2773325"/>
          </a:xfrm>
          <a:custGeom>
            <a:avLst/>
            <a:gdLst/>
            <a:ahLst/>
            <a:cxnLst/>
            <a:rect r="r" b="b" t="t" l="l"/>
            <a:pathLst>
              <a:path h="2773325" w="2038394">
                <a:moveTo>
                  <a:pt x="0" y="0"/>
                </a:moveTo>
                <a:lnTo>
                  <a:pt x="2038394" y="0"/>
                </a:lnTo>
                <a:lnTo>
                  <a:pt x="2038394" y="2773325"/>
                </a:lnTo>
                <a:lnTo>
                  <a:pt x="0" y="27733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3713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② Which is longer?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ながい？</a:t>
            </a:r>
          </a:p>
          <a:p>
            <a:pPr algn="ctr">
              <a:lnSpc>
                <a:spcPts val="7420"/>
              </a:lnSpc>
            </a:pP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485768" y="3215249"/>
            <a:ext cx="1266523" cy="3458084"/>
          </a:xfrm>
          <a:custGeom>
            <a:avLst/>
            <a:gdLst/>
            <a:ahLst/>
            <a:cxnLst/>
            <a:rect r="r" b="b" t="t" l="l"/>
            <a:pathLst>
              <a:path h="3458084" w="1266523">
                <a:moveTo>
                  <a:pt x="0" y="0"/>
                </a:moveTo>
                <a:lnTo>
                  <a:pt x="1266523" y="0"/>
                </a:lnTo>
                <a:lnTo>
                  <a:pt x="1266523" y="3458083"/>
                </a:lnTo>
                <a:lnTo>
                  <a:pt x="0" y="34580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464818" y="3732889"/>
            <a:ext cx="2932289" cy="2422804"/>
          </a:xfrm>
          <a:custGeom>
            <a:avLst/>
            <a:gdLst/>
            <a:ahLst/>
            <a:cxnLst/>
            <a:rect r="r" b="b" t="t" l="l"/>
            <a:pathLst>
              <a:path h="2422804" w="2932289">
                <a:moveTo>
                  <a:pt x="0" y="0"/>
                </a:moveTo>
                <a:lnTo>
                  <a:pt x="2932289" y="0"/>
                </a:lnTo>
                <a:lnTo>
                  <a:pt x="2932289" y="2422803"/>
                </a:lnTo>
                <a:lnTo>
                  <a:pt x="0" y="24228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5580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③ Which is smaller?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ちいさい？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 </a:t>
            </a:r>
          </a:p>
          <a:p>
            <a:pPr algn="ctr">
              <a:lnSpc>
                <a:spcPts val="7420"/>
              </a:lnSpc>
            </a:pPr>
          </a:p>
          <a:p>
            <a:pPr algn="ctr">
              <a:lnSpc>
                <a:spcPts val="7420"/>
              </a:lnSpc>
            </a:pP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209434" y="3706711"/>
            <a:ext cx="2473719" cy="2448981"/>
          </a:xfrm>
          <a:custGeom>
            <a:avLst/>
            <a:gdLst/>
            <a:ahLst/>
            <a:cxnLst/>
            <a:rect r="r" b="b" t="t" l="l"/>
            <a:pathLst>
              <a:path h="2448981" w="2473719">
                <a:moveTo>
                  <a:pt x="0" y="0"/>
                </a:moveTo>
                <a:lnTo>
                  <a:pt x="2473718" y="0"/>
                </a:lnTo>
                <a:lnTo>
                  <a:pt x="2473718" y="2448981"/>
                </a:lnTo>
                <a:lnTo>
                  <a:pt x="0" y="24489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902711" y="3869953"/>
            <a:ext cx="2273089" cy="2122497"/>
          </a:xfrm>
          <a:custGeom>
            <a:avLst/>
            <a:gdLst/>
            <a:ahLst/>
            <a:cxnLst/>
            <a:rect r="r" b="b" t="t" l="l"/>
            <a:pathLst>
              <a:path h="2122497" w="2273089">
                <a:moveTo>
                  <a:pt x="0" y="0"/>
                </a:moveTo>
                <a:lnTo>
                  <a:pt x="2273089" y="0"/>
                </a:lnTo>
                <a:lnTo>
                  <a:pt x="2273089" y="2122497"/>
                </a:lnTo>
                <a:lnTo>
                  <a:pt x="0" y="21224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1846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④ Which is green?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みどり？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716886" y="3780000"/>
            <a:ext cx="2602009" cy="1980780"/>
          </a:xfrm>
          <a:custGeom>
            <a:avLst/>
            <a:gdLst/>
            <a:ahLst/>
            <a:cxnLst/>
            <a:rect r="r" b="b" t="t" l="l"/>
            <a:pathLst>
              <a:path h="1980780" w="2602009">
                <a:moveTo>
                  <a:pt x="0" y="0"/>
                </a:moveTo>
                <a:lnTo>
                  <a:pt x="2602009" y="0"/>
                </a:lnTo>
                <a:lnTo>
                  <a:pt x="2602009" y="1980780"/>
                </a:lnTo>
                <a:lnTo>
                  <a:pt x="0" y="19807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651994" y="3314480"/>
            <a:ext cx="2840406" cy="2446299"/>
          </a:xfrm>
          <a:custGeom>
            <a:avLst/>
            <a:gdLst/>
            <a:ahLst/>
            <a:cxnLst/>
            <a:rect r="r" b="b" t="t" l="l"/>
            <a:pathLst>
              <a:path h="2446299" w="2840406">
                <a:moveTo>
                  <a:pt x="0" y="0"/>
                </a:moveTo>
                <a:lnTo>
                  <a:pt x="2840405" y="0"/>
                </a:lnTo>
                <a:lnTo>
                  <a:pt x="2840405" y="2446300"/>
                </a:lnTo>
                <a:lnTo>
                  <a:pt x="0" y="2446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⑤ Which is orange?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オレンジ？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896462" y="3668690"/>
            <a:ext cx="2816097" cy="2326800"/>
          </a:xfrm>
          <a:custGeom>
            <a:avLst/>
            <a:gdLst/>
            <a:ahLst/>
            <a:cxnLst/>
            <a:rect r="r" b="b" t="t" l="l"/>
            <a:pathLst>
              <a:path h="2326800" w="2816097">
                <a:moveTo>
                  <a:pt x="0" y="0"/>
                </a:moveTo>
                <a:lnTo>
                  <a:pt x="2816097" y="0"/>
                </a:lnTo>
                <a:lnTo>
                  <a:pt x="2816097" y="2326800"/>
                </a:lnTo>
                <a:lnTo>
                  <a:pt x="0" y="2326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204631" y="3641828"/>
            <a:ext cx="2130570" cy="2380525"/>
          </a:xfrm>
          <a:custGeom>
            <a:avLst/>
            <a:gdLst/>
            <a:ahLst/>
            <a:cxnLst/>
            <a:rect r="r" b="b" t="t" l="l"/>
            <a:pathLst>
              <a:path h="2380525" w="2130570">
                <a:moveTo>
                  <a:pt x="0" y="0"/>
                </a:moveTo>
                <a:lnTo>
                  <a:pt x="2130569" y="0"/>
                </a:lnTo>
                <a:lnTo>
                  <a:pt x="2130569" y="2380525"/>
                </a:lnTo>
                <a:lnTo>
                  <a:pt x="0" y="23805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3713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⑥ Which is round?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まるい？</a:t>
            </a:r>
          </a:p>
          <a:p>
            <a:pPr algn="ctr">
              <a:lnSpc>
                <a:spcPts val="7420"/>
              </a:lnSpc>
            </a:pP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283272" y="3780000"/>
            <a:ext cx="2380602" cy="1940191"/>
          </a:xfrm>
          <a:custGeom>
            <a:avLst/>
            <a:gdLst/>
            <a:ahLst/>
            <a:cxnLst/>
            <a:rect r="r" b="b" t="t" l="l"/>
            <a:pathLst>
              <a:path h="1940191" w="2380602">
                <a:moveTo>
                  <a:pt x="0" y="0"/>
                </a:moveTo>
                <a:lnTo>
                  <a:pt x="2380603" y="0"/>
                </a:lnTo>
                <a:lnTo>
                  <a:pt x="2380603" y="1940191"/>
                </a:lnTo>
                <a:lnTo>
                  <a:pt x="0" y="19401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002262" y="3780000"/>
            <a:ext cx="2406884" cy="1844275"/>
          </a:xfrm>
          <a:custGeom>
            <a:avLst/>
            <a:gdLst/>
            <a:ahLst/>
            <a:cxnLst/>
            <a:rect r="r" b="b" t="t" l="l"/>
            <a:pathLst>
              <a:path h="1844275" w="2406884">
                <a:moveTo>
                  <a:pt x="0" y="0"/>
                </a:moveTo>
                <a:lnTo>
                  <a:pt x="2406884" y="0"/>
                </a:lnTo>
                <a:lnTo>
                  <a:pt x="2406884" y="1844275"/>
                </a:lnTo>
                <a:lnTo>
                  <a:pt x="0" y="18442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1846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⑦ Which is long?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ながい？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566146" y="3519769"/>
            <a:ext cx="1819145" cy="2904822"/>
          </a:xfrm>
          <a:custGeom>
            <a:avLst/>
            <a:gdLst/>
            <a:ahLst/>
            <a:cxnLst/>
            <a:rect r="r" b="b" t="t" l="l"/>
            <a:pathLst>
              <a:path h="2904822" w="1819145">
                <a:moveTo>
                  <a:pt x="0" y="0"/>
                </a:moveTo>
                <a:lnTo>
                  <a:pt x="1819145" y="0"/>
                </a:lnTo>
                <a:lnTo>
                  <a:pt x="1819145" y="2904821"/>
                </a:lnTo>
                <a:lnTo>
                  <a:pt x="0" y="29048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768273" y="3694652"/>
            <a:ext cx="2419974" cy="2555055"/>
          </a:xfrm>
          <a:custGeom>
            <a:avLst/>
            <a:gdLst/>
            <a:ahLst/>
            <a:cxnLst/>
            <a:rect r="r" b="b" t="t" l="l"/>
            <a:pathLst>
              <a:path h="2555055" w="2419974">
                <a:moveTo>
                  <a:pt x="0" y="0"/>
                </a:moveTo>
                <a:lnTo>
                  <a:pt x="2419973" y="0"/>
                </a:lnTo>
                <a:lnTo>
                  <a:pt x="2419973" y="2555055"/>
                </a:lnTo>
                <a:lnTo>
                  <a:pt x="0" y="25550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03" t="0" r="-1603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1846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⑧ Which is hard?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かたい？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966233" y="4054763"/>
            <a:ext cx="2259917" cy="2194944"/>
          </a:xfrm>
          <a:custGeom>
            <a:avLst/>
            <a:gdLst/>
            <a:ahLst/>
            <a:cxnLst/>
            <a:rect r="r" b="b" t="t" l="l"/>
            <a:pathLst>
              <a:path h="2194944" w="2259917">
                <a:moveTo>
                  <a:pt x="0" y="0"/>
                </a:moveTo>
                <a:lnTo>
                  <a:pt x="2259917" y="0"/>
                </a:lnTo>
                <a:lnTo>
                  <a:pt x="2259917" y="2194944"/>
                </a:lnTo>
                <a:lnTo>
                  <a:pt x="0" y="21949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359831" y="3469542"/>
            <a:ext cx="1518665" cy="2780165"/>
          </a:xfrm>
          <a:custGeom>
            <a:avLst/>
            <a:gdLst/>
            <a:ahLst/>
            <a:cxnLst/>
            <a:rect r="r" b="b" t="t" l="l"/>
            <a:pathLst>
              <a:path h="2780165" w="1518665">
                <a:moveTo>
                  <a:pt x="0" y="0"/>
                </a:moveTo>
                <a:lnTo>
                  <a:pt x="1518665" y="0"/>
                </a:lnTo>
                <a:lnTo>
                  <a:pt x="1518665" y="2780165"/>
                </a:lnTo>
                <a:lnTo>
                  <a:pt x="0" y="27801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1846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⑨ Which do you like?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すき？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720893" y="3469542"/>
            <a:ext cx="1867559" cy="2792612"/>
          </a:xfrm>
          <a:custGeom>
            <a:avLst/>
            <a:gdLst/>
            <a:ahLst/>
            <a:cxnLst/>
            <a:rect r="r" b="b" t="t" l="l"/>
            <a:pathLst>
              <a:path h="2792612" w="1867559">
                <a:moveTo>
                  <a:pt x="0" y="0"/>
                </a:moveTo>
                <a:lnTo>
                  <a:pt x="1867559" y="0"/>
                </a:lnTo>
                <a:lnTo>
                  <a:pt x="1867559" y="2792612"/>
                </a:lnTo>
                <a:lnTo>
                  <a:pt x="0" y="27926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864053" y="3780000"/>
            <a:ext cx="2678209" cy="2216218"/>
          </a:xfrm>
          <a:custGeom>
            <a:avLst/>
            <a:gdLst/>
            <a:ahLst/>
            <a:cxnLst/>
            <a:rect r="r" b="b" t="t" l="l"/>
            <a:pathLst>
              <a:path h="2216218" w="2678209">
                <a:moveTo>
                  <a:pt x="0" y="0"/>
                </a:moveTo>
                <a:lnTo>
                  <a:pt x="2678209" y="0"/>
                </a:lnTo>
                <a:lnTo>
                  <a:pt x="2678209" y="2216218"/>
                </a:lnTo>
                <a:lnTo>
                  <a:pt x="0" y="22162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9D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⑩ Which is bitter?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にがい？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818137" y="3780000"/>
            <a:ext cx="2650845" cy="2475227"/>
          </a:xfrm>
          <a:custGeom>
            <a:avLst/>
            <a:gdLst/>
            <a:ahLst/>
            <a:cxnLst/>
            <a:rect r="r" b="b" t="t" l="l"/>
            <a:pathLst>
              <a:path h="2475227" w="2650845">
                <a:moveTo>
                  <a:pt x="0" y="0"/>
                </a:moveTo>
                <a:lnTo>
                  <a:pt x="2650845" y="0"/>
                </a:lnTo>
                <a:lnTo>
                  <a:pt x="2650845" y="2475227"/>
                </a:lnTo>
                <a:lnTo>
                  <a:pt x="0" y="24752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776658" y="3934364"/>
            <a:ext cx="2919385" cy="2379299"/>
          </a:xfrm>
          <a:custGeom>
            <a:avLst/>
            <a:gdLst/>
            <a:ahLst/>
            <a:cxnLst/>
            <a:rect r="r" b="b" t="t" l="l"/>
            <a:pathLst>
              <a:path h="2379299" w="2919385">
                <a:moveTo>
                  <a:pt x="0" y="0"/>
                </a:moveTo>
                <a:lnTo>
                  <a:pt x="2919385" y="0"/>
                </a:lnTo>
                <a:lnTo>
                  <a:pt x="2919385" y="2379299"/>
                </a:lnTo>
                <a:lnTo>
                  <a:pt x="0" y="23792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186065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DAHGESZUoEc</dc:identifier>
  <dcterms:modified xsi:type="dcterms:W3CDTF">2011-08-01T06:04:30Z</dcterms:modified>
  <cp:revision>1</cp:revision>
  <dc:title>Flashcard-veggie</dc:title>
</cp:coreProperties>
</file>